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37" r:id="rId5"/>
    <p:sldMasterId id="2147483722" r:id="rId6"/>
    <p:sldMasterId id="2147483736" r:id="rId7"/>
    <p:sldMasterId id="2147483727" r:id="rId8"/>
  </p:sldMasterIdLst>
  <p:notesMasterIdLst>
    <p:notesMasterId r:id="rId22"/>
  </p:notesMasterIdLst>
  <p:handoutMasterIdLst>
    <p:handoutMasterId r:id="rId23"/>
  </p:handoutMasterIdLst>
  <p:sldIdLst>
    <p:sldId id="405" r:id="rId9"/>
    <p:sldId id="419" r:id="rId10"/>
    <p:sldId id="423" r:id="rId11"/>
    <p:sldId id="430" r:id="rId12"/>
    <p:sldId id="424" r:id="rId13"/>
    <p:sldId id="431" r:id="rId14"/>
    <p:sldId id="298" r:id="rId15"/>
    <p:sldId id="426" r:id="rId16"/>
    <p:sldId id="428" r:id="rId17"/>
    <p:sldId id="433" r:id="rId18"/>
    <p:sldId id="434" r:id="rId19"/>
    <p:sldId id="432" r:id="rId20"/>
    <p:sldId id="414" r:id="rId21"/>
  </p:sldIdLst>
  <p:sldSz cx="12192000" cy="6858000"/>
  <p:notesSz cx="7023100" cy="93091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B11274D-61F3-4683-94D0-5C1285070194}">
          <p14:sldIdLst>
            <p14:sldId id="405"/>
            <p14:sldId id="419"/>
            <p14:sldId id="423"/>
            <p14:sldId id="430"/>
            <p14:sldId id="424"/>
            <p14:sldId id="431"/>
            <p14:sldId id="298"/>
            <p14:sldId id="426"/>
            <p14:sldId id="428"/>
            <p14:sldId id="433"/>
            <p14:sldId id="434"/>
            <p14:sldId id="432"/>
            <p14:sldId id="414"/>
          </p14:sldIdLst>
        </p14:section>
        <p14:section name="Section sans titre" id="{CB639EBC-956A-40C8-B58D-ADB2C866FEEE}">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D5EB"/>
    <a:srgbClr val="ED1C2E"/>
    <a:srgbClr val="212D65"/>
    <a:srgbClr val="EE6C67"/>
    <a:srgbClr val="EC1C2D"/>
    <a:srgbClr val="94A2AC"/>
    <a:srgbClr val="F0A053"/>
    <a:srgbClr val="202C64"/>
    <a:srgbClr val="F06C67"/>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64" y="1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rek Chihani (ICM)" userId="S::tarek.chihani@icm-mhi.org::7aaa9ad8-dced-44db-aaa3-a9647aae978a" providerId="AD" clId="Web-{8C0A53B5-9239-475F-B792-C75C94B341B4}"/>
    <pc:docChg chg="modSld">
      <pc:chgData name="Tarek Chihani (ICM)" userId="S::tarek.chihani@icm-mhi.org::7aaa9ad8-dced-44db-aaa3-a9647aae978a" providerId="AD" clId="Web-{8C0A53B5-9239-475F-B792-C75C94B341B4}" dt="2025-01-23T21:22:38.482" v="7" actId="20577"/>
      <pc:docMkLst>
        <pc:docMk/>
      </pc:docMkLst>
      <pc:sldChg chg="modSp">
        <pc:chgData name="Tarek Chihani (ICM)" userId="S::tarek.chihani@icm-mhi.org::7aaa9ad8-dced-44db-aaa3-a9647aae978a" providerId="AD" clId="Web-{8C0A53B5-9239-475F-B792-C75C94B341B4}" dt="2025-01-23T21:22:38.482" v="7" actId="20577"/>
        <pc:sldMkLst>
          <pc:docMk/>
          <pc:sldMk cId="3984572580" sldId="431"/>
        </pc:sldMkLst>
        <pc:spChg chg="mod">
          <ac:chgData name="Tarek Chihani (ICM)" userId="S::tarek.chihani@icm-mhi.org::7aaa9ad8-dced-44db-aaa3-a9647aae978a" providerId="AD" clId="Web-{8C0A53B5-9239-475F-B792-C75C94B341B4}" dt="2025-01-23T21:22:38.482" v="7" actId="20577"/>
          <ac:spMkLst>
            <pc:docMk/>
            <pc:sldMk cId="3984572580" sldId="431"/>
            <ac:spMk id="36" creationId="{5515B809-46B1-479B-9F01-A59D01576B6C}"/>
          </ac:spMkLst>
        </pc:spChg>
      </pc:sldChg>
    </pc:docChg>
  </pc:docChgLst>
  <pc:docChgLst>
    <pc:chgData name="Gaël-Fiset Santos-Foisy" userId="23145f54-845a-43ee-82ce-fa9137f88609" providerId="ADAL" clId="{D7C206E6-68C7-4241-B43B-55B7082E49DB}"/>
    <pc:docChg chg="undo custSel delSld modSld modSection">
      <pc:chgData name="Gaël-Fiset Santos-Foisy" userId="23145f54-845a-43ee-82ce-fa9137f88609" providerId="ADAL" clId="{D7C206E6-68C7-4241-B43B-55B7082E49DB}" dt="2025-01-31T15:34:01.569" v="74" actId="20577"/>
      <pc:docMkLst>
        <pc:docMk/>
      </pc:docMkLst>
      <pc:sldChg chg="modSp">
        <pc:chgData name="Gaël-Fiset Santos-Foisy" userId="23145f54-845a-43ee-82ce-fa9137f88609" providerId="ADAL" clId="{D7C206E6-68C7-4241-B43B-55B7082E49DB}" dt="2025-01-31T15:31:15.832" v="70" actId="13926"/>
        <pc:sldMkLst>
          <pc:docMk/>
          <pc:sldMk cId="3297864367" sldId="298"/>
        </pc:sldMkLst>
        <pc:spChg chg="mod">
          <ac:chgData name="Gaël-Fiset Santos-Foisy" userId="23145f54-845a-43ee-82ce-fa9137f88609" providerId="ADAL" clId="{D7C206E6-68C7-4241-B43B-55B7082E49DB}" dt="2025-01-31T15:31:15.832" v="70" actId="13926"/>
          <ac:spMkLst>
            <pc:docMk/>
            <pc:sldMk cId="3297864367" sldId="298"/>
            <ac:spMk id="55" creationId="{091FD65C-0EDF-480F-8780-FA81E87F5E05}"/>
          </ac:spMkLst>
        </pc:spChg>
      </pc:sldChg>
      <pc:sldChg chg="modSp">
        <pc:chgData name="Gaël-Fiset Santos-Foisy" userId="23145f54-845a-43ee-82ce-fa9137f88609" providerId="ADAL" clId="{D7C206E6-68C7-4241-B43B-55B7082E49DB}" dt="2025-01-31T15:26:47.548" v="33" actId="5793"/>
        <pc:sldMkLst>
          <pc:docMk/>
          <pc:sldMk cId="36644434" sldId="424"/>
        </pc:sldMkLst>
        <pc:spChg chg="mod">
          <ac:chgData name="Gaël-Fiset Santos-Foisy" userId="23145f54-845a-43ee-82ce-fa9137f88609" providerId="ADAL" clId="{D7C206E6-68C7-4241-B43B-55B7082E49DB}" dt="2025-01-31T15:25:20.060" v="2" actId="13926"/>
          <ac:spMkLst>
            <pc:docMk/>
            <pc:sldMk cId="36644434" sldId="424"/>
            <ac:spMk id="2" creationId="{759129E4-7981-4E00-9E16-7BC4D20B72C7}"/>
          </ac:spMkLst>
        </pc:spChg>
        <pc:spChg chg="mod">
          <ac:chgData name="Gaël-Fiset Santos-Foisy" userId="23145f54-845a-43ee-82ce-fa9137f88609" providerId="ADAL" clId="{D7C206E6-68C7-4241-B43B-55B7082E49DB}" dt="2025-01-31T15:26:47.548" v="33" actId="5793"/>
          <ac:spMkLst>
            <pc:docMk/>
            <pc:sldMk cId="36644434" sldId="424"/>
            <ac:spMk id="3" creationId="{5B3C2AFC-FF6E-41D8-8604-79A6177545D6}"/>
          </ac:spMkLst>
        </pc:spChg>
      </pc:sldChg>
      <pc:sldChg chg="del">
        <pc:chgData name="Gaël-Fiset Santos-Foisy" userId="23145f54-845a-43ee-82ce-fa9137f88609" providerId="ADAL" clId="{D7C206E6-68C7-4241-B43B-55B7082E49DB}" dt="2025-01-31T15:33:50.652" v="73" actId="2696"/>
        <pc:sldMkLst>
          <pc:docMk/>
          <pc:sldMk cId="591587235" sldId="429"/>
        </pc:sldMkLst>
      </pc:sldChg>
      <pc:sldChg chg="modSp">
        <pc:chgData name="Gaël-Fiset Santos-Foisy" userId="23145f54-845a-43ee-82ce-fa9137f88609" providerId="ADAL" clId="{D7C206E6-68C7-4241-B43B-55B7082E49DB}" dt="2025-01-31T15:25:09.811" v="1" actId="13926"/>
        <pc:sldMkLst>
          <pc:docMk/>
          <pc:sldMk cId="2422344738" sldId="430"/>
        </pc:sldMkLst>
        <pc:spChg chg="mod">
          <ac:chgData name="Gaël-Fiset Santos-Foisy" userId="23145f54-845a-43ee-82ce-fa9137f88609" providerId="ADAL" clId="{D7C206E6-68C7-4241-B43B-55B7082E49DB}" dt="2025-01-31T15:25:09.811" v="1" actId="13926"/>
          <ac:spMkLst>
            <pc:docMk/>
            <pc:sldMk cId="2422344738" sldId="430"/>
            <ac:spMk id="2" creationId="{5915D660-1BF6-47CE-A7F8-01F8CE7260FA}"/>
          </ac:spMkLst>
        </pc:spChg>
        <pc:spChg chg="mod">
          <ac:chgData name="Gaël-Fiset Santos-Foisy" userId="23145f54-845a-43ee-82ce-fa9137f88609" providerId="ADAL" clId="{D7C206E6-68C7-4241-B43B-55B7082E49DB}" dt="2025-01-31T15:25:06.289" v="0" actId="13926"/>
          <ac:spMkLst>
            <pc:docMk/>
            <pc:sldMk cId="2422344738" sldId="430"/>
            <ac:spMk id="3" creationId="{C2C52AE3-C2E9-4324-A04E-7DF5808D4ED2}"/>
          </ac:spMkLst>
        </pc:spChg>
      </pc:sldChg>
      <pc:sldChg chg="delSp modSp">
        <pc:chgData name="Gaël-Fiset Santos-Foisy" userId="23145f54-845a-43ee-82ce-fa9137f88609" providerId="ADAL" clId="{D7C206E6-68C7-4241-B43B-55B7082E49DB}" dt="2025-01-31T15:31:07.760" v="68" actId="27636"/>
        <pc:sldMkLst>
          <pc:docMk/>
          <pc:sldMk cId="3984572580" sldId="431"/>
        </pc:sldMkLst>
        <pc:spChg chg="mod">
          <ac:chgData name="Gaël-Fiset Santos-Foisy" userId="23145f54-845a-43ee-82ce-fa9137f88609" providerId="ADAL" clId="{D7C206E6-68C7-4241-B43B-55B7082E49DB}" dt="2025-01-31T15:30:28.878" v="58" actId="14100"/>
          <ac:spMkLst>
            <pc:docMk/>
            <pc:sldMk cId="3984572580" sldId="431"/>
            <ac:spMk id="2" creationId="{6AC3F8A0-CDE2-44B4-BB52-C12D318EDD06}"/>
          </ac:spMkLst>
        </pc:spChg>
        <pc:spChg chg="mod">
          <ac:chgData name="Gaël-Fiset Santos-Foisy" userId="23145f54-845a-43ee-82ce-fa9137f88609" providerId="ADAL" clId="{D7C206E6-68C7-4241-B43B-55B7082E49DB}" dt="2025-01-31T15:31:07.760" v="68" actId="27636"/>
          <ac:spMkLst>
            <pc:docMk/>
            <pc:sldMk cId="3984572580" sldId="431"/>
            <ac:spMk id="25" creationId="{CFD7E920-C654-417E-B648-23A565ABAA04}"/>
          </ac:spMkLst>
        </pc:spChg>
        <pc:spChg chg="mod">
          <ac:chgData name="Gaël-Fiset Santos-Foisy" userId="23145f54-845a-43ee-82ce-fa9137f88609" providerId="ADAL" clId="{D7C206E6-68C7-4241-B43B-55B7082E49DB}" dt="2025-01-31T15:30:46.741" v="60" actId="1076"/>
          <ac:spMkLst>
            <pc:docMk/>
            <pc:sldMk cId="3984572580" sldId="431"/>
            <ac:spMk id="34" creationId="{0E244C90-FD6A-4170-BBB7-CAD61149EC1C}"/>
          </ac:spMkLst>
        </pc:spChg>
        <pc:spChg chg="mod">
          <ac:chgData name="Gaël-Fiset Santos-Foisy" userId="23145f54-845a-43ee-82ce-fa9137f88609" providerId="ADAL" clId="{D7C206E6-68C7-4241-B43B-55B7082E49DB}" dt="2025-01-31T15:30:44.109" v="59" actId="1076"/>
          <ac:spMkLst>
            <pc:docMk/>
            <pc:sldMk cId="3984572580" sldId="431"/>
            <ac:spMk id="35" creationId="{F9BC89EC-C46E-44E2-A509-20D7D1756AF7}"/>
          </ac:spMkLst>
        </pc:spChg>
        <pc:spChg chg="del mod">
          <ac:chgData name="Gaël-Fiset Santos-Foisy" userId="23145f54-845a-43ee-82ce-fa9137f88609" providerId="ADAL" clId="{D7C206E6-68C7-4241-B43B-55B7082E49DB}" dt="2025-01-31T15:30:10.754" v="54" actId="478"/>
          <ac:spMkLst>
            <pc:docMk/>
            <pc:sldMk cId="3984572580" sldId="431"/>
            <ac:spMk id="36" creationId="{5515B809-46B1-479B-9F01-A59D01576B6C}"/>
          </ac:spMkLst>
        </pc:spChg>
      </pc:sldChg>
      <pc:sldChg chg="modSp">
        <pc:chgData name="Gaël-Fiset Santos-Foisy" userId="23145f54-845a-43ee-82ce-fa9137f88609" providerId="ADAL" clId="{D7C206E6-68C7-4241-B43B-55B7082E49DB}" dt="2025-01-31T15:34:01.569" v="74" actId="20577"/>
        <pc:sldMkLst>
          <pc:docMk/>
          <pc:sldMk cId="201599871" sldId="432"/>
        </pc:sldMkLst>
        <pc:spChg chg="mod">
          <ac:chgData name="Gaël-Fiset Santos-Foisy" userId="23145f54-845a-43ee-82ce-fa9137f88609" providerId="ADAL" clId="{D7C206E6-68C7-4241-B43B-55B7082E49DB}" dt="2025-01-31T15:34:01.569" v="74" actId="20577"/>
          <ac:spMkLst>
            <pc:docMk/>
            <pc:sldMk cId="201599871" sldId="432"/>
            <ac:spMk id="3" creationId="{1CB1B7C4-9B7B-426E-889F-49F36FFA0EC0}"/>
          </ac:spMkLst>
        </pc:spChg>
      </pc:sldChg>
      <pc:sldChg chg="modSp">
        <pc:chgData name="Gaël-Fiset Santos-Foisy" userId="23145f54-845a-43ee-82ce-fa9137f88609" providerId="ADAL" clId="{D7C206E6-68C7-4241-B43B-55B7082E49DB}" dt="2025-01-31T15:31:44.962" v="71" actId="20577"/>
        <pc:sldMkLst>
          <pc:docMk/>
          <pc:sldMk cId="325430424" sldId="433"/>
        </pc:sldMkLst>
        <pc:spChg chg="mod">
          <ac:chgData name="Gaël-Fiset Santos-Foisy" userId="23145f54-845a-43ee-82ce-fa9137f88609" providerId="ADAL" clId="{D7C206E6-68C7-4241-B43B-55B7082E49DB}" dt="2025-01-31T15:31:44.962" v="71" actId="20577"/>
          <ac:spMkLst>
            <pc:docMk/>
            <pc:sldMk cId="325430424" sldId="433"/>
            <ac:spMk id="2" creationId="{B343FD13-A091-47B0-99DE-B2FC4F6E0138}"/>
          </ac:spMkLst>
        </pc:spChg>
      </pc:sldChg>
      <pc:sldChg chg="modSp">
        <pc:chgData name="Gaël-Fiset Santos-Foisy" userId="23145f54-845a-43ee-82ce-fa9137f88609" providerId="ADAL" clId="{D7C206E6-68C7-4241-B43B-55B7082E49DB}" dt="2025-01-31T15:32:03.463" v="72" actId="13926"/>
        <pc:sldMkLst>
          <pc:docMk/>
          <pc:sldMk cId="4017071060" sldId="434"/>
        </pc:sldMkLst>
        <pc:spChg chg="mod">
          <ac:chgData name="Gaël-Fiset Santos-Foisy" userId="23145f54-845a-43ee-82ce-fa9137f88609" providerId="ADAL" clId="{D7C206E6-68C7-4241-B43B-55B7082E49DB}" dt="2025-01-31T15:32:03.463" v="72" actId="13926"/>
          <ac:spMkLst>
            <pc:docMk/>
            <pc:sldMk cId="4017071060" sldId="434"/>
            <ac:spMk id="2" creationId="{B343FD13-A091-47B0-99DE-B2FC4F6E0138}"/>
          </ac:spMkLst>
        </pc:spChg>
      </pc:sldChg>
      <pc:sldChg chg="modSp del">
        <pc:chgData name="Gaël-Fiset Santos-Foisy" userId="23145f54-845a-43ee-82ce-fa9137f88609" providerId="ADAL" clId="{D7C206E6-68C7-4241-B43B-55B7082E49DB}" dt="2025-01-31T15:31:10.035" v="69" actId="2696"/>
        <pc:sldMkLst>
          <pc:docMk/>
          <pc:sldMk cId="672727707" sldId="441"/>
        </pc:sldMkLst>
        <pc:spChg chg="mod">
          <ac:chgData name="Gaël-Fiset Santos-Foisy" userId="23145f54-845a-43ee-82ce-fa9137f88609" providerId="ADAL" clId="{D7C206E6-68C7-4241-B43B-55B7082E49DB}" dt="2025-01-31T15:31:03.234" v="65"/>
          <ac:spMkLst>
            <pc:docMk/>
            <pc:sldMk cId="672727707" sldId="441"/>
            <ac:spMk id="2" creationId="{00000000-0000-0000-0000-000000000000}"/>
          </ac:spMkLst>
        </pc:spChg>
        <pc:spChg chg="mod">
          <ac:chgData name="Gaël-Fiset Santos-Foisy" userId="23145f54-845a-43ee-82ce-fa9137f88609" providerId="ADAL" clId="{D7C206E6-68C7-4241-B43B-55B7082E49DB}" dt="2025-01-31T15:27:36.137" v="35" actId="20577"/>
          <ac:spMkLst>
            <pc:docMk/>
            <pc:sldMk cId="672727707" sldId="441"/>
            <ac:spMk id="3" creationId="{00000000-0000-0000-0000-000000000000}"/>
          </ac:spMkLst>
        </pc:spChg>
      </pc:sldChg>
    </pc:docChg>
  </pc:docChgLst>
  <pc:docChgLst>
    <pc:chgData name="Marc-André Rainville (ICM)" userId="S::marc-andre.rainville@icm-mhi.org::0bff119d-9265-4ff4-ba33-7bd146b5a002" providerId="AD" clId="Web-{C118E931-F651-5949-CDA7-4F34165159E9}"/>
    <pc:docChg chg="delSld modSld modSection">
      <pc:chgData name="Marc-André Rainville (ICM)" userId="S::marc-andre.rainville@icm-mhi.org::0bff119d-9265-4ff4-ba33-7bd146b5a002" providerId="AD" clId="Web-{C118E931-F651-5949-CDA7-4F34165159E9}" dt="2025-01-23T20:20:54.297" v="172"/>
      <pc:docMkLst>
        <pc:docMk/>
      </pc:docMkLst>
      <pc:sldChg chg="delSp modSp">
        <pc:chgData name="Marc-André Rainville (ICM)" userId="S::marc-andre.rainville@icm-mhi.org::0bff119d-9265-4ff4-ba33-7bd146b5a002" providerId="AD" clId="Web-{C118E931-F651-5949-CDA7-4F34165159E9}" dt="2025-01-23T19:30:22.091" v="1"/>
        <pc:sldMkLst>
          <pc:docMk/>
          <pc:sldMk cId="3963370379" sldId="405"/>
        </pc:sldMkLst>
        <pc:spChg chg="del mod">
          <ac:chgData name="Marc-André Rainville (ICM)" userId="S::marc-andre.rainville@icm-mhi.org::0bff119d-9265-4ff4-ba33-7bd146b5a002" providerId="AD" clId="Web-{C118E931-F651-5949-CDA7-4F34165159E9}" dt="2025-01-23T19:30:22.091" v="1"/>
          <ac:spMkLst>
            <pc:docMk/>
            <pc:sldMk cId="3963370379" sldId="405"/>
            <ac:spMk id="5" creationId="{4BB79D2E-53F3-01F7-E2BE-EF53E0AA8002}"/>
          </ac:spMkLst>
        </pc:spChg>
      </pc:sldChg>
      <pc:sldChg chg="modSp">
        <pc:chgData name="Marc-André Rainville (ICM)" userId="S::marc-andre.rainville@icm-mhi.org::0bff119d-9265-4ff4-ba33-7bd146b5a002" providerId="AD" clId="Web-{C118E931-F651-5949-CDA7-4F34165159E9}" dt="2025-01-23T19:41:31.069" v="78" actId="20577"/>
        <pc:sldMkLst>
          <pc:docMk/>
          <pc:sldMk cId="36644434" sldId="424"/>
        </pc:sldMkLst>
        <pc:spChg chg="mod">
          <ac:chgData name="Marc-André Rainville (ICM)" userId="S::marc-andre.rainville@icm-mhi.org::0bff119d-9265-4ff4-ba33-7bd146b5a002" providerId="AD" clId="Web-{C118E931-F651-5949-CDA7-4F34165159E9}" dt="2025-01-23T19:41:31.069" v="78" actId="20577"/>
          <ac:spMkLst>
            <pc:docMk/>
            <pc:sldMk cId="36644434" sldId="424"/>
            <ac:spMk id="3" creationId="{5B3C2AFC-FF6E-41D8-8604-79A6177545D6}"/>
          </ac:spMkLst>
        </pc:spChg>
      </pc:sldChg>
      <pc:sldChg chg="modSp">
        <pc:chgData name="Marc-André Rainville (ICM)" userId="S::marc-andre.rainville@icm-mhi.org::0bff119d-9265-4ff4-ba33-7bd146b5a002" providerId="AD" clId="Web-{C118E931-F651-5949-CDA7-4F34165159E9}" dt="2025-01-23T20:09:40.368" v="105" actId="20577"/>
        <pc:sldMkLst>
          <pc:docMk/>
          <pc:sldMk cId="49865180" sldId="426"/>
        </pc:sldMkLst>
        <pc:spChg chg="mod">
          <ac:chgData name="Marc-André Rainville (ICM)" userId="S::marc-andre.rainville@icm-mhi.org::0bff119d-9265-4ff4-ba33-7bd146b5a002" providerId="AD" clId="Web-{C118E931-F651-5949-CDA7-4F34165159E9}" dt="2025-01-23T20:08:52.243" v="102" actId="20577"/>
          <ac:spMkLst>
            <pc:docMk/>
            <pc:sldMk cId="49865180" sldId="426"/>
            <ac:spMk id="4" creationId="{7E83C06C-BE30-49BD-AFF5-F67006BBE545}"/>
          </ac:spMkLst>
        </pc:spChg>
        <pc:spChg chg="mod">
          <ac:chgData name="Marc-André Rainville (ICM)" userId="S::marc-andre.rainville@icm-mhi.org::0bff119d-9265-4ff4-ba33-7bd146b5a002" providerId="AD" clId="Web-{C118E931-F651-5949-CDA7-4F34165159E9}" dt="2025-01-23T20:09:40.368" v="105" actId="20577"/>
          <ac:spMkLst>
            <pc:docMk/>
            <pc:sldMk cId="49865180" sldId="426"/>
            <ac:spMk id="5" creationId="{14509657-AEB7-47E8-94DF-5C7F86E1351A}"/>
          </ac:spMkLst>
        </pc:spChg>
        <pc:spChg chg="mod">
          <ac:chgData name="Marc-André Rainville (ICM)" userId="S::marc-andre.rainville@icm-mhi.org::0bff119d-9265-4ff4-ba33-7bd146b5a002" providerId="AD" clId="Web-{C118E931-F651-5949-CDA7-4F34165159E9}" dt="2025-01-23T20:08:44.649" v="99" actId="20577"/>
          <ac:spMkLst>
            <pc:docMk/>
            <pc:sldMk cId="49865180" sldId="426"/>
            <ac:spMk id="6" creationId="{2231BC3F-26D3-40AB-A060-C87F9130D368}"/>
          </ac:spMkLst>
        </pc:spChg>
        <pc:spChg chg="mod">
          <ac:chgData name="Marc-André Rainville (ICM)" userId="S::marc-andre.rainville@icm-mhi.org::0bff119d-9265-4ff4-ba33-7bd146b5a002" providerId="AD" clId="Web-{C118E931-F651-5949-CDA7-4F34165159E9}" dt="2025-01-23T20:08:34.977" v="96" actId="1076"/>
          <ac:spMkLst>
            <pc:docMk/>
            <pc:sldMk cId="49865180" sldId="426"/>
            <ac:spMk id="10" creationId="{6205C5FE-A083-4143-8806-FD2E0CAD1CD2}"/>
          </ac:spMkLst>
        </pc:spChg>
      </pc:sldChg>
      <pc:sldChg chg="modSp">
        <pc:chgData name="Marc-André Rainville (ICM)" userId="S::marc-andre.rainville@icm-mhi.org::0bff119d-9265-4ff4-ba33-7bd146b5a002" providerId="AD" clId="Web-{C118E931-F651-5949-CDA7-4F34165159E9}" dt="2025-01-23T20:11:33.119" v="157" actId="20577"/>
        <pc:sldMkLst>
          <pc:docMk/>
          <pc:sldMk cId="1163336481" sldId="428"/>
        </pc:sldMkLst>
        <pc:spChg chg="mod">
          <ac:chgData name="Marc-André Rainville (ICM)" userId="S::marc-andre.rainville@icm-mhi.org::0bff119d-9265-4ff4-ba33-7bd146b5a002" providerId="AD" clId="Web-{C118E931-F651-5949-CDA7-4F34165159E9}" dt="2025-01-23T20:11:33.119" v="157" actId="20577"/>
          <ac:spMkLst>
            <pc:docMk/>
            <pc:sldMk cId="1163336481" sldId="428"/>
            <ac:spMk id="3" creationId="{1CB1B7C4-9B7B-426E-889F-49F36FFA0EC0}"/>
          </ac:spMkLst>
        </pc:spChg>
      </pc:sldChg>
      <pc:sldChg chg="modSp">
        <pc:chgData name="Marc-André Rainville (ICM)" userId="S::marc-andre.rainville@icm-mhi.org::0bff119d-9265-4ff4-ba33-7bd146b5a002" providerId="AD" clId="Web-{C118E931-F651-5949-CDA7-4F34165159E9}" dt="2025-01-23T20:12:09.698" v="166" actId="20577"/>
        <pc:sldMkLst>
          <pc:docMk/>
          <pc:sldMk cId="325430424" sldId="433"/>
        </pc:sldMkLst>
        <pc:spChg chg="mod">
          <ac:chgData name="Marc-André Rainville (ICM)" userId="S::marc-andre.rainville@icm-mhi.org::0bff119d-9265-4ff4-ba33-7bd146b5a002" providerId="AD" clId="Web-{C118E931-F651-5949-CDA7-4F34165159E9}" dt="2025-01-23T20:12:09.698" v="166" actId="20577"/>
          <ac:spMkLst>
            <pc:docMk/>
            <pc:sldMk cId="325430424" sldId="433"/>
            <ac:spMk id="2" creationId="{B343FD13-A091-47B0-99DE-B2FC4F6E0138}"/>
          </ac:spMkLst>
        </pc:spChg>
        <pc:spChg chg="mod">
          <ac:chgData name="Marc-André Rainville (ICM)" userId="S::marc-andre.rainville@icm-mhi.org::0bff119d-9265-4ff4-ba33-7bd146b5a002" providerId="AD" clId="Web-{C118E931-F651-5949-CDA7-4F34165159E9}" dt="2025-01-23T20:12:01.510" v="159" actId="20577"/>
          <ac:spMkLst>
            <pc:docMk/>
            <pc:sldMk cId="325430424" sldId="433"/>
            <ac:spMk id="3" creationId="{1CB1B7C4-9B7B-426E-889F-49F36FFA0EC0}"/>
          </ac:spMkLst>
        </pc:spChg>
      </pc:sldChg>
    </pc:docChg>
  </pc:docChgLst>
  <pc:docChgLst>
    <pc:chgData name="Tarek Chihani (ICM)" userId="S::tarek.chihani@icm-mhi.org::7aaa9ad8-dced-44db-aaa3-a9647aae978a" providerId="AD" clId="Web-{36EA6A87-7288-4082-92F0-8CAC97684C38}"/>
    <pc:docChg chg="addSld modSection">
      <pc:chgData name="Tarek Chihani (ICM)" userId="S::tarek.chihani@icm-mhi.org::7aaa9ad8-dced-44db-aaa3-a9647aae978a" providerId="AD" clId="Web-{36EA6A87-7288-4082-92F0-8CAC97684C38}" dt="2025-01-23T21:23:59.666"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fr-CA"/>
          </a:p>
        </p:txBody>
      </p:sp>
      <p:sp>
        <p:nvSpPr>
          <p:cNvPr id="3" name="Espace réservé de la date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45E09BEE-E395-4B36-A860-0D74FE53741E}" type="datetimeFigureOut">
              <a:rPr lang="fr-CA" smtClean="0"/>
              <a:t>2025-01-31</a:t>
            </a:fld>
            <a:endParaRPr lang="fr-CA"/>
          </a:p>
        </p:txBody>
      </p:sp>
      <p:sp>
        <p:nvSpPr>
          <p:cNvPr id="4" name="Espace réservé du pied de page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F43CE9E2-2FB9-4038-9CA3-F94134441F66}" type="slidenum">
              <a:rPr lang="fr-CA" smtClean="0"/>
              <a:t>‹N°›</a:t>
            </a:fld>
            <a:endParaRPr lang="fr-CA"/>
          </a:p>
        </p:txBody>
      </p:sp>
    </p:spTree>
    <p:extLst>
      <p:ext uri="{BB962C8B-B14F-4D97-AF65-F5344CB8AC3E}">
        <p14:creationId xmlns:p14="http://schemas.microsoft.com/office/powerpoint/2010/main" val="403909796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932" userDrawn="1">
          <p15:clr>
            <a:srgbClr val="F26B43"/>
          </p15:clr>
        </p15:guide>
        <p15:guide id="2" pos="2212"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978275" y="0"/>
            <a:ext cx="3043238" cy="466725"/>
          </a:xfrm>
          <a:prstGeom prst="rect">
            <a:avLst/>
          </a:prstGeom>
        </p:spPr>
        <p:txBody>
          <a:bodyPr vert="horz" lIns="91440" tIns="45720" rIns="91440" bIns="45720" rtlCol="0"/>
          <a:lstStyle>
            <a:lvl1pPr algn="r">
              <a:defRPr sz="1200"/>
            </a:lvl1pPr>
          </a:lstStyle>
          <a:p>
            <a:fld id="{A7F09A69-D95E-480E-9A61-DCB291A9638D}" type="datetimeFigureOut">
              <a:rPr lang="fr-CA" smtClean="0"/>
              <a:t>2025-01-31</a:t>
            </a:fld>
            <a:endParaRPr lang="fr-CA"/>
          </a:p>
        </p:txBody>
      </p:sp>
      <p:sp>
        <p:nvSpPr>
          <p:cNvPr id="4" name="Espace réservé de l'image des diapositives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701675" y="4479925"/>
            <a:ext cx="5619750" cy="3665538"/>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842375"/>
            <a:ext cx="3043238" cy="466725"/>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8275" y="8842375"/>
            <a:ext cx="3043238" cy="466725"/>
          </a:xfrm>
          <a:prstGeom prst="rect">
            <a:avLst/>
          </a:prstGeom>
        </p:spPr>
        <p:txBody>
          <a:bodyPr vert="horz" lIns="91440" tIns="45720" rIns="91440" bIns="45720" rtlCol="0" anchor="b"/>
          <a:lstStyle>
            <a:lvl1pPr algn="r">
              <a:defRPr sz="1200"/>
            </a:lvl1pPr>
          </a:lstStyle>
          <a:p>
            <a:fld id="{56E4F41E-4310-471D-928E-E797A4F38BD0}" type="slidenum">
              <a:rPr lang="fr-CA" smtClean="0"/>
              <a:t>‹N°›</a:t>
            </a:fld>
            <a:endParaRPr lang="fr-CA"/>
          </a:p>
        </p:txBody>
      </p:sp>
    </p:spTree>
    <p:extLst>
      <p:ext uri="{BB962C8B-B14F-4D97-AF65-F5344CB8AC3E}">
        <p14:creationId xmlns:p14="http://schemas.microsoft.com/office/powerpoint/2010/main" val="612823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5E6045E8-625B-402D-A4C4-3EBDDD1E6CC1}" type="slidenum">
              <a:rPr lang="fr-CA" smtClean="0"/>
              <a:t>7</a:t>
            </a:fld>
            <a:endParaRPr lang="fr-CA"/>
          </a:p>
        </p:txBody>
      </p:sp>
    </p:spTree>
    <p:extLst>
      <p:ext uri="{BB962C8B-B14F-4D97-AF65-F5344CB8AC3E}">
        <p14:creationId xmlns:p14="http://schemas.microsoft.com/office/powerpoint/2010/main" val="4060263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232232" y="538147"/>
            <a:ext cx="9850023" cy="717565"/>
          </a:xfrm>
          <a:prstGeom prst="rect">
            <a:avLst/>
          </a:prstGeom>
        </p:spPr>
        <p:txBody>
          <a:bodyPr/>
          <a:lstStyle>
            <a:lvl1pPr>
              <a:defRPr>
                <a:solidFill>
                  <a:srgbClr val="212D65"/>
                </a:solidFill>
                <a:latin typeface="Segoe UI" panose="020B0502040204020203" pitchFamily="34" charset="0"/>
                <a:cs typeface="Segoe UI" panose="020B0502040204020203" pitchFamily="34" charset="0"/>
              </a:defRPr>
            </a:lvl1pPr>
          </a:lstStyle>
          <a:p>
            <a:r>
              <a:rPr lang="fr-FR"/>
              <a:t>Titre</a:t>
            </a:r>
            <a:endParaRPr lang="fr-CA"/>
          </a:p>
        </p:txBody>
      </p:sp>
      <p:sp>
        <p:nvSpPr>
          <p:cNvPr id="3" name="Espace réservé du contenu 2"/>
          <p:cNvSpPr>
            <a:spLocks noGrp="1"/>
          </p:cNvSpPr>
          <p:nvPr>
            <p:ph idx="1"/>
          </p:nvPr>
        </p:nvSpPr>
        <p:spPr>
          <a:xfrm>
            <a:off x="232232" y="1825625"/>
            <a:ext cx="11468099" cy="4270375"/>
          </a:xfrm>
          <a:prstGeom prst="rect">
            <a:avLst/>
          </a:prstGeom>
        </p:spPr>
        <p:txBody>
          <a:bodyPr>
            <a:normAutofit/>
          </a:bodyPr>
          <a:lstStyle>
            <a:lvl1pPr marL="228600" indent="-228600">
              <a:buClr>
                <a:srgbClr val="ED1C2E"/>
              </a:buClr>
              <a:buFont typeface="Segoe UI" panose="020B0502040204020203" pitchFamily="34" charset="0"/>
              <a:buChar char="♥"/>
              <a:defRPr sz="2000">
                <a:solidFill>
                  <a:srgbClr val="212D65"/>
                </a:solidFill>
                <a:latin typeface="Segoe UI" panose="020B0502040204020203" pitchFamily="34" charset="0"/>
                <a:cs typeface="Segoe UI" panose="020B0502040204020203" pitchFamily="34" charset="0"/>
              </a:defRPr>
            </a:lvl1pPr>
            <a:lvl2pPr marL="685800" indent="-228600">
              <a:buClr>
                <a:srgbClr val="ED1C2E"/>
              </a:buClr>
              <a:buFont typeface="Segoe UI" panose="020B0502040204020203" pitchFamily="34" charset="0"/>
              <a:buChar char="♥"/>
              <a:defRPr sz="2000">
                <a:solidFill>
                  <a:srgbClr val="212D65"/>
                </a:solidFill>
                <a:latin typeface="Segoe UI" panose="020B0502040204020203" pitchFamily="34" charset="0"/>
                <a:cs typeface="Segoe UI" panose="020B0502040204020203" pitchFamily="34" charset="0"/>
              </a:defRPr>
            </a:lvl2pPr>
            <a:lvl3pPr marL="1143000" indent="-228600">
              <a:buClr>
                <a:srgbClr val="ED1C2E"/>
              </a:buClr>
              <a:buFont typeface="Segoe UI" panose="020B0502040204020203" pitchFamily="34" charset="0"/>
              <a:buChar char="♥"/>
              <a:defRPr sz="2000">
                <a:solidFill>
                  <a:srgbClr val="212D65"/>
                </a:solidFill>
                <a:latin typeface="Segoe UI" panose="020B0502040204020203" pitchFamily="34" charset="0"/>
                <a:cs typeface="Segoe UI" panose="020B0502040204020203" pitchFamily="34" charset="0"/>
              </a:defRPr>
            </a:lvl3pPr>
            <a:lvl4pPr marL="1600200" indent="-228600">
              <a:buClr>
                <a:srgbClr val="ED1C2E"/>
              </a:buClr>
              <a:buFont typeface="Segoe UI" panose="020B0502040204020203" pitchFamily="34" charset="0"/>
              <a:buChar char="♥"/>
              <a:defRPr sz="2000">
                <a:solidFill>
                  <a:srgbClr val="212D65"/>
                </a:solidFill>
                <a:latin typeface="Segoe UI" panose="020B0502040204020203" pitchFamily="34" charset="0"/>
                <a:cs typeface="Segoe UI" panose="020B0502040204020203" pitchFamily="34" charset="0"/>
              </a:defRPr>
            </a:lvl4pPr>
            <a:lvl5pPr marL="2057400" indent="-228600">
              <a:buClr>
                <a:srgbClr val="ED1C2E"/>
              </a:buClr>
              <a:buFont typeface="Segoe UI" panose="020B0502040204020203" pitchFamily="34" charset="0"/>
              <a:buChar char="♥"/>
              <a:defRPr sz="2000">
                <a:solidFill>
                  <a:srgbClr val="212D65"/>
                </a:solidFill>
                <a:latin typeface="Segoe UI" panose="020B0502040204020203" pitchFamily="34" charset="0"/>
                <a:cs typeface="Segoe UI" panose="020B0502040204020203" pitchFamily="34"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7" name="TextBox 16">
            <a:extLst>
              <a:ext uri="{FF2B5EF4-FFF2-40B4-BE49-F238E27FC236}">
                <a16:creationId xmlns:a16="http://schemas.microsoft.com/office/drawing/2014/main" id="{D6841BD5-3B4B-F240-25C3-F06EF62254E8}"/>
              </a:ext>
            </a:extLst>
          </p:cNvPr>
          <p:cNvSpPr txBox="1"/>
          <p:nvPr userDrawn="1"/>
        </p:nvSpPr>
        <p:spPr>
          <a:xfrm>
            <a:off x="10591241" y="6301997"/>
            <a:ext cx="1261008" cy="276999"/>
          </a:xfrm>
          <a:prstGeom prst="rect">
            <a:avLst/>
          </a:prstGeom>
          <a:noFill/>
        </p:spPr>
        <p:txBody>
          <a:bodyPr wrap="square">
            <a:spAutoFit/>
          </a:bodyPr>
          <a:lstStyle/>
          <a:p>
            <a:pPr algn="r"/>
            <a:fld id="{00000000-1234-1234-1234-123412341234}" type="slidenum">
              <a:rPr lang="fr-CA" sz="1200" smtClean="0">
                <a:solidFill>
                  <a:srgbClr val="ED1C2E"/>
                </a:solidFill>
                <a:latin typeface="Segoe UI" panose="020B0502040204020203" pitchFamily="34" charset="0"/>
                <a:cs typeface="Segoe UI" panose="020B0502040204020203" pitchFamily="34" charset="0"/>
              </a:rPr>
              <a:pPr algn="r"/>
              <a:t>‹N°›</a:t>
            </a:fld>
            <a:endParaRPr lang="en-US" sz="1200">
              <a:solidFill>
                <a:srgbClr val="ED1C2E"/>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349611238"/>
      </p:ext>
    </p:extLst>
  </p:cSld>
  <p:clrMapOvr>
    <a:masterClrMapping/>
  </p:clrMapOvr>
  <p:extLst>
    <p:ext uri="{DCECCB84-F9BA-43D5-87BE-67443E8EF086}">
      <p15:sldGuideLst xmlns:p15="http://schemas.microsoft.com/office/powerpoint/2012/main">
        <p15:guide id="1" pos="74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12840" y="1161094"/>
            <a:ext cx="4561113" cy="816360"/>
          </a:xfrm>
        </p:spPr>
        <p:txBody>
          <a:bodyPr/>
          <a:lstStyle>
            <a:lvl1pPr>
              <a:defRPr/>
            </a:lvl1pPr>
          </a:lstStyle>
          <a:p>
            <a:r>
              <a:rPr lang="fr-FR"/>
              <a:t>Titre</a:t>
            </a:r>
            <a:endParaRPr lang="fr-CA"/>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numéro de diapositive 5"/>
          <p:cNvSpPr>
            <a:spLocks noGrp="1"/>
          </p:cNvSpPr>
          <p:nvPr>
            <p:ph type="sldNum" sz="quarter" idx="12"/>
          </p:nvPr>
        </p:nvSpPr>
        <p:spPr>
          <a:xfrm>
            <a:off x="10382250" y="6280150"/>
            <a:ext cx="1428750" cy="365125"/>
          </a:xfrm>
          <a:prstGeom prst="rect">
            <a:avLst/>
          </a:prstGeom>
        </p:spPr>
        <p:txBody>
          <a:bodyPr/>
          <a:lstStyle>
            <a:lvl1pPr algn="r">
              <a:defRPr sz="1200">
                <a:solidFill>
                  <a:srgbClr val="ED1C2E"/>
                </a:solidFill>
                <a:latin typeface="Segoe UI" panose="020B0502040204020203" pitchFamily="34" charset="0"/>
                <a:cs typeface="Segoe UI" panose="020B0502040204020203" pitchFamily="34" charset="0"/>
              </a:defRPr>
            </a:lvl1pPr>
          </a:lstStyle>
          <a:p>
            <a:fld id="{620D35C3-6E25-45EE-B67D-189F1869E424}" type="slidenum">
              <a:rPr lang="fr-CA" smtClean="0"/>
              <a:pPr/>
              <a:t>‹N°›</a:t>
            </a:fld>
            <a:endParaRPr lang="fr-CA"/>
          </a:p>
        </p:txBody>
      </p:sp>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45381" y="2420665"/>
            <a:ext cx="2894400" cy="2894400"/>
          </a:xfrm>
          <a:prstGeom prst="rect">
            <a:avLst/>
          </a:prstGeom>
        </p:spPr>
      </p:pic>
    </p:spTree>
    <p:extLst>
      <p:ext uri="{BB962C8B-B14F-4D97-AF65-F5344CB8AC3E}">
        <p14:creationId xmlns:p14="http://schemas.microsoft.com/office/powerpoint/2010/main" val="1897652209"/>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4861420" y="2356840"/>
            <a:ext cx="6949580" cy="691262"/>
          </a:xfrm>
          <a:prstGeom prst="rect">
            <a:avLst/>
          </a:prstGeom>
        </p:spPr>
        <p:txBody>
          <a:bodyPr anchor="b">
            <a:normAutofit/>
          </a:bodyPr>
          <a:lstStyle>
            <a:lvl1pPr algn="r">
              <a:defRPr sz="4000" b="1">
                <a:solidFill>
                  <a:srgbClr val="212D65"/>
                </a:solidFill>
                <a:latin typeface="Segoe UI" panose="020B0502040204020203" pitchFamily="34" charset="0"/>
                <a:cs typeface="Segoe UI" panose="020B0502040204020203" pitchFamily="34" charset="0"/>
              </a:defRPr>
            </a:lvl1pPr>
          </a:lstStyle>
          <a:p>
            <a:r>
              <a:rPr lang="fr-FR"/>
              <a:t>Titre</a:t>
            </a:r>
            <a:endParaRPr lang="fr-CA"/>
          </a:p>
        </p:txBody>
      </p:sp>
      <p:sp>
        <p:nvSpPr>
          <p:cNvPr id="3" name="Sous-titre 2"/>
          <p:cNvSpPr>
            <a:spLocks noGrp="1"/>
          </p:cNvSpPr>
          <p:nvPr>
            <p:ph type="subTitle" idx="1" hasCustomPrompt="1"/>
          </p:nvPr>
        </p:nvSpPr>
        <p:spPr>
          <a:xfrm>
            <a:off x="4861420" y="3316812"/>
            <a:ext cx="6949581" cy="1655762"/>
          </a:xfrm>
          <a:prstGeom prst="rect">
            <a:avLst/>
          </a:prstGeom>
        </p:spPr>
        <p:txBody>
          <a:bodyPr>
            <a:normAutofit/>
          </a:bodyPr>
          <a:lstStyle>
            <a:lvl1pPr marL="0" indent="0" algn="r">
              <a:buNone/>
              <a:defRPr sz="2400" b="0">
                <a:solidFill>
                  <a:srgbClr val="ED1C2E"/>
                </a:solidFill>
                <a:latin typeface="Segoe UI" panose="020B0502040204020203" pitchFamily="34" charset="0"/>
                <a:cs typeface="Segoe UI"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Auteur et date</a:t>
            </a:r>
            <a:endParaRPr lang="fr-CA"/>
          </a:p>
        </p:txBody>
      </p:sp>
      <p:pic>
        <p:nvPicPr>
          <p:cNvPr id="6" name="Imag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780" y="847212"/>
            <a:ext cx="4939200" cy="4939200"/>
          </a:xfrm>
          <a:prstGeom prst="rect">
            <a:avLst/>
          </a:prstGeom>
        </p:spPr>
      </p:pic>
    </p:spTree>
    <p:extLst>
      <p:ext uri="{BB962C8B-B14F-4D97-AF65-F5344CB8AC3E}">
        <p14:creationId xmlns:p14="http://schemas.microsoft.com/office/powerpoint/2010/main" val="2098683700"/>
      </p:ext>
    </p:extLst>
  </p:cSld>
  <p:clrMapOvr>
    <a:masterClrMapping/>
  </p:clrMapOvr>
  <p:extLst>
    <p:ext uri="{DCECCB84-F9BA-43D5-87BE-67443E8EF086}">
      <p15:sldGuideLst xmlns:p15="http://schemas.microsoft.com/office/powerpoint/2012/main">
        <p15:guide id="1" orient="horz" pos="1824">
          <p15:clr>
            <a:srgbClr val="FBAE40"/>
          </p15:clr>
        </p15:guide>
        <p15:guide id="2" pos="3840">
          <p15:clr>
            <a:srgbClr val="FBAE40"/>
          </p15:clr>
        </p15:guide>
        <p15:guide id="3" pos="7440">
          <p15:clr>
            <a:srgbClr val="FBAE40"/>
          </p15:clr>
        </p15:guide>
        <p15:guide id="4" orient="horz" pos="2260">
          <p15:clr>
            <a:srgbClr val="FBAE40"/>
          </p15:clr>
        </p15:guide>
        <p15:guide id="5" orient="horz" pos="400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9" name="ZoneTexte 8"/>
          <p:cNvSpPr txBox="1"/>
          <p:nvPr userDrawn="1"/>
        </p:nvSpPr>
        <p:spPr>
          <a:xfrm>
            <a:off x="3424374" y="4912712"/>
            <a:ext cx="2947851" cy="769441"/>
          </a:xfrm>
          <a:prstGeom prst="rect">
            <a:avLst/>
          </a:prstGeom>
          <a:noFill/>
        </p:spPr>
        <p:txBody>
          <a:bodyPr wrap="square" rtlCol="0">
            <a:spAutoFit/>
          </a:bodyPr>
          <a:lstStyle/>
          <a:p>
            <a:r>
              <a:rPr lang="fr-CA" sz="4400" b="0">
                <a:solidFill>
                  <a:srgbClr val="212D65"/>
                </a:solidFill>
                <a:latin typeface="Segoe UI" panose="020B0502040204020203" pitchFamily="34" charset="0"/>
                <a:cs typeface="Segoe UI" panose="020B0502040204020203" pitchFamily="34" charset="0"/>
              </a:rPr>
              <a:t>Merci!</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9075" y="704850"/>
            <a:ext cx="4662000" cy="4662000"/>
          </a:xfrm>
          <a:prstGeom prst="rect">
            <a:avLst/>
          </a:prstGeom>
        </p:spPr>
      </p:pic>
      <p:sp>
        <p:nvSpPr>
          <p:cNvPr id="7" name="Organigramme : Terminateur 6"/>
          <p:cNvSpPr/>
          <p:nvPr userDrawn="1"/>
        </p:nvSpPr>
        <p:spPr>
          <a:xfrm>
            <a:off x="6477325" y="2144110"/>
            <a:ext cx="6639559" cy="2238705"/>
          </a:xfrm>
          <a:prstGeom prst="flowChartTerminator">
            <a:avLst/>
          </a:prstGeom>
          <a:solidFill>
            <a:srgbClr val="212D65"/>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Ins="900000"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Fondé en 1954, l’Institut de cardiologie de Montréal (ICM) vise constamment les plus hauts standards d’excellence dans le domaine cardiovasculaire par son leadership en recherche clinique et fondamentale, en soins ultraspécialisés, en formation des professionnels et en prévention. Il abrite le plus grand centre de recherche en cardiologie, le plus grand centre de prévention cardiovasculaire ainsi que le plus grand centre de génétique cardiovasculaire au Canada. L’ICM est affilié à l’Université de Montréal et compte plus de 2 000 employés, dont 245 médecins et plus de 85 chercheurs.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1200" b="1"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www.icm-mhi.org</a:t>
            </a:r>
          </a:p>
        </p:txBody>
      </p:sp>
    </p:spTree>
    <p:extLst>
      <p:ext uri="{BB962C8B-B14F-4D97-AF65-F5344CB8AC3E}">
        <p14:creationId xmlns:p14="http://schemas.microsoft.com/office/powerpoint/2010/main" val="1224731393"/>
      </p:ext>
    </p:extLst>
  </p:cSld>
  <p:clrMapOvr>
    <a:masterClrMapping/>
  </p:clrMapOvr>
  <p:extLst>
    <p:ext uri="{DCECCB84-F9BA-43D5-87BE-67443E8EF086}">
      <p15:sldGuideLst xmlns:p15="http://schemas.microsoft.com/office/powerpoint/2012/main">
        <p15:guide id="1" orient="horz" pos="1824">
          <p15:clr>
            <a:srgbClr val="FBAE40"/>
          </p15:clr>
        </p15:guide>
        <p15:guide id="2" pos="3840">
          <p15:clr>
            <a:srgbClr val="FBAE40"/>
          </p15:clr>
        </p15:guide>
        <p15:guide id="3" pos="7440">
          <p15:clr>
            <a:srgbClr val="FBAE40"/>
          </p15:clr>
        </p15:guide>
        <p15:guide id="4" orient="horz" pos="2260">
          <p15:clr>
            <a:srgbClr val="FBAE40"/>
          </p15:clr>
        </p15:guide>
        <p15:guide id="5" orient="horz" pos="400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7678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342900" y="312874"/>
            <a:ext cx="9852171" cy="1052613"/>
          </a:xfrm>
          <a:prstGeom prst="rect">
            <a:avLst/>
          </a:prstGeom>
        </p:spPr>
        <p:txBody>
          <a:bodyPr/>
          <a:lstStyle>
            <a:lvl1pPr algn="l">
              <a:defRPr>
                <a:solidFill>
                  <a:srgbClr val="212D65"/>
                </a:solidFill>
                <a:latin typeface="Segoe UI" panose="020B0502040204020203" pitchFamily="34" charset="0"/>
                <a:cs typeface="Segoe UI" panose="020B0502040204020203" pitchFamily="34" charset="0"/>
              </a:defRPr>
            </a:lvl1pPr>
          </a:lstStyle>
          <a:p>
            <a:r>
              <a:rPr lang="fr-FR"/>
              <a:t>Titre</a:t>
            </a:r>
            <a:endParaRPr lang="fr-CA"/>
          </a:p>
        </p:txBody>
      </p:sp>
      <p:sp>
        <p:nvSpPr>
          <p:cNvPr id="3" name="Espace réservé du contenu 2"/>
          <p:cNvSpPr>
            <a:spLocks noGrp="1"/>
          </p:cNvSpPr>
          <p:nvPr>
            <p:ph sz="half" idx="1"/>
          </p:nvPr>
        </p:nvSpPr>
        <p:spPr>
          <a:xfrm>
            <a:off x="342900" y="1825625"/>
            <a:ext cx="5181600" cy="4279084"/>
          </a:xfrm>
          <a:prstGeom prst="rect">
            <a:avLst/>
          </a:prstGeom>
        </p:spPr>
        <p:txBody>
          <a:bodyPr>
            <a:normAutofit/>
          </a:bodyPr>
          <a:lstStyle>
            <a:lvl1pPr marL="228600" indent="-228600">
              <a:buClr>
                <a:srgbClr val="F0A053"/>
              </a:buClr>
              <a:buFont typeface="Segoe UI" panose="020B0502040204020203" pitchFamily="34" charset="0"/>
              <a:buChar char="♥"/>
              <a:defRPr sz="2000">
                <a:solidFill>
                  <a:srgbClr val="212D65"/>
                </a:solidFill>
                <a:latin typeface="Segoe UI" panose="020B0502040204020203" pitchFamily="34" charset="0"/>
                <a:cs typeface="Segoe UI" panose="020B0502040204020203" pitchFamily="34" charset="0"/>
              </a:defRPr>
            </a:lvl1pPr>
            <a:lvl2pPr marL="685800" indent="-228600">
              <a:buClr>
                <a:srgbClr val="F0A053"/>
              </a:buClr>
              <a:buFont typeface="Segoe UI" panose="020B0502040204020203" pitchFamily="34" charset="0"/>
              <a:buChar char="♥"/>
              <a:defRPr sz="2000">
                <a:solidFill>
                  <a:srgbClr val="212D65"/>
                </a:solidFill>
                <a:latin typeface="Segoe UI" panose="020B0502040204020203" pitchFamily="34" charset="0"/>
                <a:cs typeface="Segoe UI" panose="020B0502040204020203" pitchFamily="34" charset="0"/>
              </a:defRPr>
            </a:lvl2pPr>
            <a:lvl3pPr marL="1143000" indent="-228600">
              <a:buClr>
                <a:srgbClr val="F0A053"/>
              </a:buClr>
              <a:buFont typeface="Segoe UI" panose="020B0502040204020203" pitchFamily="34" charset="0"/>
              <a:buChar char="♥"/>
              <a:defRPr sz="2000">
                <a:solidFill>
                  <a:srgbClr val="212D65"/>
                </a:solidFill>
                <a:latin typeface="Segoe UI" panose="020B0502040204020203" pitchFamily="34" charset="0"/>
                <a:cs typeface="Segoe UI" panose="020B0502040204020203" pitchFamily="34" charset="0"/>
              </a:defRPr>
            </a:lvl3pPr>
            <a:lvl4pPr marL="1600200" indent="-228600">
              <a:buClr>
                <a:srgbClr val="F0A053"/>
              </a:buClr>
              <a:buFont typeface="Segoe UI" panose="020B0502040204020203" pitchFamily="34" charset="0"/>
              <a:buChar char="♥"/>
              <a:defRPr sz="2000">
                <a:solidFill>
                  <a:srgbClr val="212D65"/>
                </a:solidFill>
                <a:latin typeface="Segoe UI" panose="020B0502040204020203" pitchFamily="34" charset="0"/>
                <a:cs typeface="Segoe UI" panose="020B0502040204020203" pitchFamily="34" charset="0"/>
              </a:defRPr>
            </a:lvl4pPr>
            <a:lvl5pPr marL="2057400" indent="-228600">
              <a:buClr>
                <a:srgbClr val="F0A053"/>
              </a:buClr>
              <a:buFont typeface="Segoe UI" panose="020B0502040204020203" pitchFamily="34" charset="0"/>
              <a:buChar char="♥"/>
              <a:defRPr sz="2000">
                <a:solidFill>
                  <a:srgbClr val="212D65"/>
                </a:solidFill>
                <a:latin typeface="Segoe UI" panose="020B0502040204020203" pitchFamily="34" charset="0"/>
                <a:cs typeface="Segoe UI" panose="020B0502040204020203" pitchFamily="34"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p:cNvSpPr>
            <a:spLocks noGrp="1"/>
          </p:cNvSpPr>
          <p:nvPr>
            <p:ph sz="half" idx="2"/>
          </p:nvPr>
        </p:nvSpPr>
        <p:spPr>
          <a:xfrm>
            <a:off x="6172200" y="1825625"/>
            <a:ext cx="5181600" cy="4279084"/>
          </a:xfrm>
          <a:prstGeom prst="rect">
            <a:avLst/>
          </a:prstGeom>
        </p:spPr>
        <p:txBody>
          <a:bodyPr>
            <a:normAutofit/>
          </a:bodyPr>
          <a:lstStyle>
            <a:lvl1pPr marL="228600" indent="-228600">
              <a:buClr>
                <a:srgbClr val="94D5EB"/>
              </a:buClr>
              <a:buFont typeface="Segoe UI" panose="020B0502040204020203" pitchFamily="34" charset="0"/>
              <a:buChar char="♥"/>
              <a:defRPr sz="2000">
                <a:solidFill>
                  <a:srgbClr val="212D65"/>
                </a:solidFill>
                <a:latin typeface="Segoe UI" panose="020B0502040204020203" pitchFamily="34" charset="0"/>
                <a:cs typeface="Segoe UI" panose="020B0502040204020203" pitchFamily="34" charset="0"/>
              </a:defRPr>
            </a:lvl1pPr>
            <a:lvl2pPr marL="685800" indent="-228600">
              <a:buClr>
                <a:srgbClr val="94D5EB"/>
              </a:buClr>
              <a:buFont typeface="Segoe UI" panose="020B0502040204020203" pitchFamily="34" charset="0"/>
              <a:buChar char="♥"/>
              <a:defRPr sz="2000">
                <a:solidFill>
                  <a:srgbClr val="212D65"/>
                </a:solidFill>
                <a:latin typeface="Segoe UI" panose="020B0502040204020203" pitchFamily="34" charset="0"/>
                <a:cs typeface="Segoe UI" panose="020B0502040204020203" pitchFamily="34" charset="0"/>
              </a:defRPr>
            </a:lvl2pPr>
            <a:lvl3pPr marL="1143000" indent="-228600">
              <a:buClr>
                <a:srgbClr val="94D5EB"/>
              </a:buClr>
              <a:buFont typeface="Segoe UI" panose="020B0502040204020203" pitchFamily="34" charset="0"/>
              <a:buChar char="♥"/>
              <a:defRPr sz="2000">
                <a:solidFill>
                  <a:srgbClr val="212D65"/>
                </a:solidFill>
                <a:latin typeface="Segoe UI" panose="020B0502040204020203" pitchFamily="34" charset="0"/>
                <a:cs typeface="Segoe UI" panose="020B0502040204020203" pitchFamily="34" charset="0"/>
              </a:defRPr>
            </a:lvl3pPr>
            <a:lvl4pPr marL="1600200" indent="-228600">
              <a:buClr>
                <a:srgbClr val="94D5EB"/>
              </a:buClr>
              <a:buFont typeface="Segoe UI" panose="020B0502040204020203" pitchFamily="34" charset="0"/>
              <a:buChar char="♥"/>
              <a:defRPr sz="2000">
                <a:solidFill>
                  <a:srgbClr val="212D65"/>
                </a:solidFill>
                <a:latin typeface="Segoe UI" panose="020B0502040204020203" pitchFamily="34" charset="0"/>
                <a:cs typeface="Segoe UI" panose="020B0502040204020203" pitchFamily="34" charset="0"/>
              </a:defRPr>
            </a:lvl4pPr>
            <a:lvl5pPr marL="2057400" indent="-228600">
              <a:buClr>
                <a:srgbClr val="94D5EB"/>
              </a:buClr>
              <a:buFont typeface="Segoe UI" panose="020B0502040204020203" pitchFamily="34" charset="0"/>
              <a:buChar char="♥"/>
              <a:defRPr sz="2000">
                <a:solidFill>
                  <a:srgbClr val="212D65"/>
                </a:solidFill>
                <a:latin typeface="Segoe UI" panose="020B0502040204020203" pitchFamily="34" charset="0"/>
                <a:cs typeface="Segoe UI" panose="020B0502040204020203" pitchFamily="34"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8" name="TextBox 7">
            <a:extLst>
              <a:ext uri="{FF2B5EF4-FFF2-40B4-BE49-F238E27FC236}">
                <a16:creationId xmlns:a16="http://schemas.microsoft.com/office/drawing/2014/main" id="{F1D5775B-7A3A-1451-9D92-8451E3FAA79B}"/>
              </a:ext>
            </a:extLst>
          </p:cNvPr>
          <p:cNvSpPr txBox="1"/>
          <p:nvPr userDrawn="1"/>
        </p:nvSpPr>
        <p:spPr>
          <a:xfrm>
            <a:off x="10373211" y="6318801"/>
            <a:ext cx="1261008" cy="276999"/>
          </a:xfrm>
          <a:prstGeom prst="rect">
            <a:avLst/>
          </a:prstGeom>
          <a:noFill/>
        </p:spPr>
        <p:txBody>
          <a:bodyPr wrap="square">
            <a:spAutoFit/>
          </a:bodyPr>
          <a:lstStyle/>
          <a:p>
            <a:pPr algn="r"/>
            <a:fld id="{00000000-1234-1234-1234-123412341234}" type="slidenum">
              <a:rPr lang="fr-CA" sz="1200" smtClean="0">
                <a:solidFill>
                  <a:srgbClr val="ED1C2E"/>
                </a:solidFill>
                <a:latin typeface="Segoe UI" panose="020B0502040204020203" pitchFamily="34" charset="0"/>
                <a:cs typeface="Segoe UI" panose="020B0502040204020203" pitchFamily="34" charset="0"/>
              </a:rPr>
              <a:pPr algn="r"/>
              <a:t>‹N°›</a:t>
            </a:fld>
            <a:endParaRPr lang="en-US" sz="1200">
              <a:solidFill>
                <a:srgbClr val="ED1C2E"/>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33468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342900" y="335196"/>
            <a:ext cx="9991948" cy="975219"/>
          </a:xfrm>
          <a:prstGeom prst="rect">
            <a:avLst/>
          </a:prstGeom>
        </p:spPr>
        <p:txBody>
          <a:bodyPr anchor="b">
            <a:noAutofit/>
          </a:bodyPr>
          <a:lstStyle>
            <a:lvl1pPr>
              <a:defRPr sz="4000">
                <a:solidFill>
                  <a:srgbClr val="212D65"/>
                </a:solidFill>
                <a:latin typeface="Segoe UI" panose="020B0502040204020203" pitchFamily="34" charset="0"/>
                <a:cs typeface="Segoe UI" panose="020B0502040204020203" pitchFamily="34" charset="0"/>
              </a:defRPr>
            </a:lvl1pPr>
          </a:lstStyle>
          <a:p>
            <a:r>
              <a:rPr lang="fr-FR"/>
              <a:t>Titre</a:t>
            </a:r>
            <a:endParaRPr lang="fr-CA"/>
          </a:p>
        </p:txBody>
      </p:sp>
      <p:sp>
        <p:nvSpPr>
          <p:cNvPr id="3" name="Espace réservé du contenu 2"/>
          <p:cNvSpPr>
            <a:spLocks noGrp="1"/>
          </p:cNvSpPr>
          <p:nvPr>
            <p:ph idx="1"/>
          </p:nvPr>
        </p:nvSpPr>
        <p:spPr>
          <a:xfrm>
            <a:off x="5183187" y="1850065"/>
            <a:ext cx="6627811" cy="4237227"/>
          </a:xfrm>
          <a:prstGeom prst="rect">
            <a:avLst/>
          </a:prstGeom>
        </p:spPr>
        <p:txBody>
          <a:bodyPr/>
          <a:lstStyle>
            <a:lvl1pPr>
              <a:buClr>
                <a:srgbClr val="ED1C2E"/>
              </a:buClr>
              <a:defRPr sz="2800">
                <a:solidFill>
                  <a:srgbClr val="212D65"/>
                </a:solidFill>
                <a:latin typeface="Segoe UI" panose="020B0502040204020203" pitchFamily="34" charset="0"/>
                <a:cs typeface="Segoe UI" panose="020B0502040204020203" pitchFamily="34" charset="0"/>
              </a:defRPr>
            </a:lvl1pPr>
            <a:lvl2pPr>
              <a:buClr>
                <a:srgbClr val="ED1C2E"/>
              </a:buClr>
              <a:defRPr sz="2500">
                <a:solidFill>
                  <a:srgbClr val="212D65"/>
                </a:solidFill>
                <a:latin typeface="Segoe UI" panose="020B0502040204020203" pitchFamily="34" charset="0"/>
                <a:cs typeface="Segoe UI" panose="020B0502040204020203" pitchFamily="34" charset="0"/>
              </a:defRPr>
            </a:lvl2pPr>
            <a:lvl3pPr>
              <a:buClr>
                <a:srgbClr val="ED1C2E"/>
              </a:buClr>
              <a:defRPr sz="2000">
                <a:solidFill>
                  <a:srgbClr val="212D65"/>
                </a:solidFill>
                <a:latin typeface="Segoe UI" panose="020B0502040204020203" pitchFamily="34" charset="0"/>
                <a:cs typeface="Segoe UI" panose="020B0502040204020203" pitchFamily="34" charset="0"/>
              </a:defRPr>
            </a:lvl3pPr>
            <a:lvl4pPr>
              <a:buClr>
                <a:srgbClr val="ED1C2E"/>
              </a:buClr>
              <a:defRPr sz="1800">
                <a:solidFill>
                  <a:srgbClr val="212D65"/>
                </a:solidFill>
                <a:latin typeface="Segoe UI" panose="020B0502040204020203" pitchFamily="34" charset="0"/>
                <a:cs typeface="Segoe UI" panose="020B0502040204020203" pitchFamily="34" charset="0"/>
              </a:defRPr>
            </a:lvl4pPr>
            <a:lvl5pPr>
              <a:buClr>
                <a:srgbClr val="ED1C2E"/>
              </a:buClr>
              <a:defRPr sz="1600">
                <a:solidFill>
                  <a:srgbClr val="212D65"/>
                </a:solidFill>
                <a:latin typeface="Segoe UI" panose="020B0502040204020203" pitchFamily="34" charset="0"/>
                <a:cs typeface="Segoe UI" panose="020B0502040204020203" pitchFamily="34" charset="0"/>
              </a:defRPr>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p:cNvSpPr>
            <a:spLocks noGrp="1"/>
          </p:cNvSpPr>
          <p:nvPr>
            <p:ph type="body" sz="half" idx="2"/>
          </p:nvPr>
        </p:nvSpPr>
        <p:spPr>
          <a:xfrm>
            <a:off x="342900" y="1850066"/>
            <a:ext cx="4429125" cy="4237226"/>
          </a:xfrm>
          <a:prstGeom prst="rect">
            <a:avLst/>
          </a:prstGeom>
        </p:spPr>
        <p:txBody>
          <a:bodyPr>
            <a:normAutofit/>
          </a:bodyPr>
          <a:lstStyle>
            <a:lvl1pPr marL="0" indent="0">
              <a:buNone/>
              <a:defRPr sz="2000">
                <a:solidFill>
                  <a:srgbClr val="212D65"/>
                </a:solidFill>
                <a:latin typeface="Segoe UI" panose="020B0502040204020203" pitchFamily="34" charset="0"/>
                <a:cs typeface="Segoe UI" panose="020B050204020402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14" name="TextBox 13">
            <a:extLst>
              <a:ext uri="{FF2B5EF4-FFF2-40B4-BE49-F238E27FC236}">
                <a16:creationId xmlns:a16="http://schemas.microsoft.com/office/drawing/2014/main" id="{5FF5F83D-F936-1BFF-0EE2-1F255F5D09E9}"/>
              </a:ext>
            </a:extLst>
          </p:cNvPr>
          <p:cNvSpPr txBox="1"/>
          <p:nvPr userDrawn="1"/>
        </p:nvSpPr>
        <p:spPr>
          <a:xfrm>
            <a:off x="10663187" y="6288388"/>
            <a:ext cx="1261008" cy="276999"/>
          </a:xfrm>
          <a:prstGeom prst="rect">
            <a:avLst/>
          </a:prstGeom>
          <a:noFill/>
        </p:spPr>
        <p:txBody>
          <a:bodyPr wrap="square">
            <a:spAutoFit/>
          </a:bodyPr>
          <a:lstStyle/>
          <a:p>
            <a:pPr algn="r"/>
            <a:fld id="{00000000-1234-1234-1234-123412341234}" type="slidenum">
              <a:rPr lang="fr-CA" sz="1200" smtClean="0">
                <a:solidFill>
                  <a:srgbClr val="ED1C2E"/>
                </a:solidFill>
                <a:latin typeface="Segoe UI" panose="020B0502040204020203" pitchFamily="34" charset="0"/>
                <a:cs typeface="Segoe UI" panose="020B0502040204020203" pitchFamily="34" charset="0"/>
              </a:rPr>
              <a:pPr algn="r"/>
              <a:t>‹N°›</a:t>
            </a:fld>
            <a:endParaRPr lang="en-US" sz="1200">
              <a:solidFill>
                <a:srgbClr val="ED1C2E"/>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2248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838200" y="365125"/>
            <a:ext cx="9315893" cy="1325563"/>
          </a:xfrm>
        </p:spPr>
        <p:txBody>
          <a:bodyPr/>
          <a:lstStyle>
            <a:lvl1pPr>
              <a:defRPr>
                <a:solidFill>
                  <a:srgbClr val="212D65"/>
                </a:solidFill>
              </a:defRPr>
            </a:lvl1pPr>
          </a:lstStyle>
          <a:p>
            <a:r>
              <a:rPr lang="fr-FR"/>
              <a:t>Titre</a:t>
            </a:r>
            <a:endParaRPr lang="fr-CA"/>
          </a:p>
        </p:txBody>
      </p:sp>
      <p:sp>
        <p:nvSpPr>
          <p:cNvPr id="3" name="Espace réservé du numéro de diapositive 2"/>
          <p:cNvSpPr>
            <a:spLocks noGrp="1"/>
          </p:cNvSpPr>
          <p:nvPr>
            <p:ph type="sldNum" sz="quarter" idx="10"/>
          </p:nvPr>
        </p:nvSpPr>
        <p:spPr/>
        <p:txBody>
          <a:bodyPr/>
          <a:lstStyle/>
          <a:p>
            <a:fld id="{51094E82-A587-46BB-BD95-CBA7EDDC7A5E}" type="slidenum">
              <a:rPr lang="fr-CA" smtClean="0"/>
              <a:pPr/>
              <a:t>‹N°›</a:t>
            </a:fld>
            <a:endParaRPr lang="fr-CA"/>
          </a:p>
        </p:txBody>
      </p:sp>
      <p:sp>
        <p:nvSpPr>
          <p:cNvPr id="5" name="Espace réservé pour une image  4"/>
          <p:cNvSpPr>
            <a:spLocks noGrp="1"/>
          </p:cNvSpPr>
          <p:nvPr>
            <p:ph type="pic" sz="quarter" idx="11"/>
          </p:nvPr>
        </p:nvSpPr>
        <p:spPr>
          <a:xfrm>
            <a:off x="838200" y="2573338"/>
            <a:ext cx="4722813" cy="2732087"/>
          </a:xfrm>
        </p:spPr>
        <p:txBody>
          <a:bodyPr/>
          <a:lstStyle/>
          <a:p>
            <a:endParaRPr lang="fr-CA"/>
          </a:p>
        </p:txBody>
      </p:sp>
      <p:sp>
        <p:nvSpPr>
          <p:cNvPr id="11" name="Espace réservé du texte 10"/>
          <p:cNvSpPr>
            <a:spLocks noGrp="1"/>
          </p:cNvSpPr>
          <p:nvPr>
            <p:ph type="body" sz="quarter" idx="12"/>
          </p:nvPr>
        </p:nvSpPr>
        <p:spPr>
          <a:xfrm>
            <a:off x="5879805" y="2573338"/>
            <a:ext cx="5593058" cy="2732087"/>
          </a:xfrm>
        </p:spPr>
        <p:txBody>
          <a:bodyPr/>
          <a:lstStyle>
            <a:lvl1pPr marL="228600" indent="-228600">
              <a:buClr>
                <a:srgbClr val="94D5EB"/>
              </a:buClr>
              <a:buFont typeface="Segoe UI" panose="020B0502040204020203" pitchFamily="34" charset="0"/>
              <a:buChar char="♥"/>
              <a:defRPr>
                <a:solidFill>
                  <a:srgbClr val="212D65"/>
                </a:solidFill>
              </a:defRPr>
            </a:lvl1pPr>
            <a:lvl2pPr marL="685800" indent="-228600">
              <a:buClr>
                <a:srgbClr val="94D5EB"/>
              </a:buClr>
              <a:buFont typeface="Segoe UI" panose="020B0502040204020203" pitchFamily="34" charset="0"/>
              <a:buChar char="♥"/>
              <a:defRPr>
                <a:solidFill>
                  <a:srgbClr val="212D65"/>
                </a:solidFill>
              </a:defRPr>
            </a:lvl2pPr>
            <a:lvl3pPr marL="1143000" indent="-228600">
              <a:buClr>
                <a:srgbClr val="94D5EB"/>
              </a:buClr>
              <a:buFont typeface="Segoe UI" panose="020B0502040204020203" pitchFamily="34" charset="0"/>
              <a:buChar char="♥"/>
              <a:defRPr>
                <a:solidFill>
                  <a:srgbClr val="212D65"/>
                </a:solidFill>
              </a:defRPr>
            </a:lvl3pPr>
            <a:lvl4pPr marL="1600200" indent="-228600">
              <a:buClr>
                <a:srgbClr val="94D5EB"/>
              </a:buClr>
              <a:buFont typeface="Segoe UI" panose="020B0502040204020203" pitchFamily="34" charset="0"/>
              <a:buChar char="♥"/>
              <a:defRPr>
                <a:solidFill>
                  <a:srgbClr val="212D65"/>
                </a:solidFill>
              </a:defRPr>
            </a:lvl4pPr>
            <a:lvl5pPr marL="2057400" indent="-228600">
              <a:buClr>
                <a:srgbClr val="94D5EB"/>
              </a:buClr>
              <a:buFont typeface="Segoe UI" panose="020B0502040204020203" pitchFamily="34" charset="0"/>
              <a:buChar char="♥"/>
              <a:defRPr>
                <a:solidFill>
                  <a:srgbClr val="212D65"/>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4251588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avec légende">
    <p:spTree>
      <p:nvGrpSpPr>
        <p:cNvPr id="1" name=""/>
        <p:cNvGrpSpPr/>
        <p:nvPr/>
      </p:nvGrpSpPr>
      <p:grpSpPr>
        <a:xfrm>
          <a:off x="0" y="0"/>
          <a:ext cx="0" cy="0"/>
          <a:chOff x="0" y="0"/>
          <a:chExt cx="0" cy="0"/>
        </a:xfrm>
      </p:grpSpPr>
      <p:sp>
        <p:nvSpPr>
          <p:cNvPr id="3" name="Espace réservé pour une image  2"/>
          <p:cNvSpPr>
            <a:spLocks noGrp="1"/>
          </p:cNvSpPr>
          <p:nvPr>
            <p:ph type="pic" idx="1"/>
          </p:nvPr>
        </p:nvSpPr>
        <p:spPr>
          <a:xfrm>
            <a:off x="5183188" y="1265273"/>
            <a:ext cx="5821510" cy="4787183"/>
          </a:xfrm>
          <a:prstGeom prst="rect">
            <a:avLst/>
          </a:prstGeom>
        </p:spPr>
        <p:txBody>
          <a:bodyPr/>
          <a:lstStyle>
            <a:lvl1pPr marL="0" indent="0">
              <a:buNone/>
              <a:defRPr sz="3200">
                <a:latin typeface="Segoe UI" panose="020B0502040204020203" pitchFamily="34" charset="0"/>
                <a:cs typeface="Segoe UI" panose="020B0502040204020203"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9" name="Titre 1">
            <a:extLst>
              <a:ext uri="{FF2B5EF4-FFF2-40B4-BE49-F238E27FC236}">
                <a16:creationId xmlns:a16="http://schemas.microsoft.com/office/drawing/2014/main" id="{0AA6DC2E-40F8-A16E-7813-12D7B8AE5B4E}"/>
              </a:ext>
            </a:extLst>
          </p:cNvPr>
          <p:cNvSpPr>
            <a:spLocks noGrp="1"/>
          </p:cNvSpPr>
          <p:nvPr>
            <p:ph type="title" hasCustomPrompt="1"/>
          </p:nvPr>
        </p:nvSpPr>
        <p:spPr>
          <a:xfrm>
            <a:off x="342899" y="238125"/>
            <a:ext cx="4429125" cy="1327471"/>
          </a:xfrm>
          <a:prstGeom prst="rect">
            <a:avLst/>
          </a:prstGeom>
        </p:spPr>
        <p:txBody>
          <a:bodyPr anchor="b">
            <a:noAutofit/>
          </a:bodyPr>
          <a:lstStyle>
            <a:lvl1pPr>
              <a:defRPr sz="4000">
                <a:solidFill>
                  <a:srgbClr val="212D65"/>
                </a:solidFill>
                <a:latin typeface="Segoe UI" panose="020B0502040204020203" pitchFamily="34" charset="0"/>
                <a:cs typeface="Segoe UI" panose="020B0502040204020203" pitchFamily="34" charset="0"/>
              </a:defRPr>
            </a:lvl1pPr>
          </a:lstStyle>
          <a:p>
            <a:r>
              <a:rPr lang="fr-FR"/>
              <a:t>Titre</a:t>
            </a:r>
            <a:endParaRPr lang="fr-CA"/>
          </a:p>
        </p:txBody>
      </p:sp>
      <p:sp>
        <p:nvSpPr>
          <p:cNvPr id="10" name="Espace réservé du texte 3">
            <a:extLst>
              <a:ext uri="{FF2B5EF4-FFF2-40B4-BE49-F238E27FC236}">
                <a16:creationId xmlns:a16="http://schemas.microsoft.com/office/drawing/2014/main" id="{8985E10A-14B6-630D-BF73-D98C32850DD2}"/>
              </a:ext>
            </a:extLst>
          </p:cNvPr>
          <p:cNvSpPr>
            <a:spLocks noGrp="1"/>
          </p:cNvSpPr>
          <p:nvPr>
            <p:ph type="body" sz="half" idx="2"/>
          </p:nvPr>
        </p:nvSpPr>
        <p:spPr>
          <a:xfrm>
            <a:off x="342900" y="2057400"/>
            <a:ext cx="4429125" cy="3995057"/>
          </a:xfrm>
          <a:prstGeom prst="rect">
            <a:avLst/>
          </a:prstGeom>
        </p:spPr>
        <p:txBody>
          <a:bodyPr>
            <a:normAutofit/>
          </a:bodyPr>
          <a:lstStyle>
            <a:lvl1pPr marL="0" indent="0">
              <a:buNone/>
              <a:defRPr sz="2000">
                <a:solidFill>
                  <a:srgbClr val="212D65"/>
                </a:solidFill>
                <a:latin typeface="Segoe UI" panose="020B0502040204020203" pitchFamily="34" charset="0"/>
                <a:cs typeface="Segoe UI" panose="020B050204020402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12" name="TextBox 11">
            <a:extLst>
              <a:ext uri="{FF2B5EF4-FFF2-40B4-BE49-F238E27FC236}">
                <a16:creationId xmlns:a16="http://schemas.microsoft.com/office/drawing/2014/main" id="{38B7AA83-AFD6-5823-438F-0DA42AB35E83}"/>
              </a:ext>
            </a:extLst>
          </p:cNvPr>
          <p:cNvSpPr txBox="1"/>
          <p:nvPr userDrawn="1"/>
        </p:nvSpPr>
        <p:spPr>
          <a:xfrm>
            <a:off x="10479775" y="6319908"/>
            <a:ext cx="1261008" cy="276999"/>
          </a:xfrm>
          <a:prstGeom prst="rect">
            <a:avLst/>
          </a:prstGeom>
          <a:noFill/>
        </p:spPr>
        <p:txBody>
          <a:bodyPr wrap="square">
            <a:spAutoFit/>
          </a:bodyPr>
          <a:lstStyle/>
          <a:p>
            <a:pPr algn="r"/>
            <a:fld id="{00000000-1234-1234-1234-123412341234}" type="slidenum">
              <a:rPr lang="fr-CA" sz="1200" smtClean="0">
                <a:solidFill>
                  <a:srgbClr val="ED1C2E"/>
                </a:solidFill>
                <a:latin typeface="Segoe UI" panose="020B0502040204020203" pitchFamily="34" charset="0"/>
                <a:cs typeface="Segoe UI" panose="020B0502040204020203" pitchFamily="34" charset="0"/>
              </a:rPr>
              <a:pPr algn="r"/>
              <a:t>‹N°›</a:t>
            </a:fld>
            <a:endParaRPr lang="en-US" sz="1200">
              <a:solidFill>
                <a:srgbClr val="ED1C2E"/>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691298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preserve="1" userDrawn="1">
  <p:cSld name="Séparateur titre">
    <p:spTree>
      <p:nvGrpSpPr>
        <p:cNvPr id="1" name="Shape 48"/>
        <p:cNvGrpSpPr/>
        <p:nvPr/>
      </p:nvGrpSpPr>
      <p:grpSpPr>
        <a:xfrm>
          <a:off x="0" y="0"/>
          <a:ext cx="0" cy="0"/>
          <a:chOff x="0" y="0"/>
          <a:chExt cx="0" cy="0"/>
        </a:xfrm>
      </p:grpSpPr>
      <p:sp>
        <p:nvSpPr>
          <p:cNvPr id="4" name="Rectangle 3">
            <a:extLst>
              <a:ext uri="{FF2B5EF4-FFF2-40B4-BE49-F238E27FC236}">
                <a16:creationId xmlns:a16="http://schemas.microsoft.com/office/drawing/2014/main" id="{4FB61408-7B86-1EC3-7620-DBCA145CE606}"/>
              </a:ext>
            </a:extLst>
          </p:cNvPr>
          <p:cNvSpPr/>
          <p:nvPr userDrawn="1"/>
        </p:nvSpPr>
        <p:spPr>
          <a:xfrm>
            <a:off x="0" y="0"/>
            <a:ext cx="12192000" cy="6858000"/>
          </a:xfrm>
          <a:prstGeom prst="rect">
            <a:avLst/>
          </a:prstGeom>
          <a:solidFill>
            <a:srgbClr val="ED1C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3DADB68-BC74-72FA-D68A-718BC0DDF3E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1406" y="4292496"/>
            <a:ext cx="931963" cy="931963"/>
          </a:xfrm>
          <a:prstGeom prst="rect">
            <a:avLst/>
          </a:prstGeom>
        </p:spPr>
      </p:pic>
      <p:sp>
        <p:nvSpPr>
          <p:cNvPr id="5" name="Text Placeholder 4">
            <a:extLst>
              <a:ext uri="{FF2B5EF4-FFF2-40B4-BE49-F238E27FC236}">
                <a16:creationId xmlns:a16="http://schemas.microsoft.com/office/drawing/2014/main" id="{2F2449E6-251C-CD88-CD84-BE53C4BD20B5}"/>
              </a:ext>
            </a:extLst>
          </p:cNvPr>
          <p:cNvSpPr>
            <a:spLocks noGrp="1"/>
          </p:cNvSpPr>
          <p:nvPr>
            <p:ph type="body" sz="quarter" idx="15" hasCustomPrompt="1"/>
          </p:nvPr>
        </p:nvSpPr>
        <p:spPr>
          <a:xfrm>
            <a:off x="9663482" y="4186487"/>
            <a:ext cx="1795462" cy="990685"/>
          </a:xfrm>
        </p:spPr>
        <p:txBody>
          <a:bodyPr>
            <a:normAutofit/>
          </a:bodyPr>
          <a:lstStyle>
            <a:lvl1pPr marL="0" indent="0" algn="r">
              <a:buNone/>
              <a:defRPr sz="6000" b="1">
                <a:solidFill>
                  <a:schemeClr val="bg1"/>
                </a:solidFill>
                <a:latin typeface="Segoe UI" panose="020B0502040204020203" pitchFamily="34" charset="0"/>
                <a:cs typeface="Segoe UI" panose="020B0502040204020203" pitchFamily="34" charset="0"/>
              </a:defRPr>
            </a:lvl1pPr>
          </a:lstStyle>
          <a:p>
            <a:pPr lvl="0"/>
            <a:r>
              <a:rPr lang="en-US"/>
              <a:t>01</a:t>
            </a:r>
          </a:p>
        </p:txBody>
      </p:sp>
      <p:sp>
        <p:nvSpPr>
          <p:cNvPr id="9" name="Text Placeholder 4">
            <a:extLst>
              <a:ext uri="{FF2B5EF4-FFF2-40B4-BE49-F238E27FC236}">
                <a16:creationId xmlns:a16="http://schemas.microsoft.com/office/drawing/2014/main" id="{B4D4E9DC-1118-010A-3E6A-C91B25EDDFFE}"/>
              </a:ext>
            </a:extLst>
          </p:cNvPr>
          <p:cNvSpPr>
            <a:spLocks noGrp="1"/>
          </p:cNvSpPr>
          <p:nvPr>
            <p:ph type="body" sz="quarter" idx="16" hasCustomPrompt="1"/>
          </p:nvPr>
        </p:nvSpPr>
        <p:spPr>
          <a:xfrm>
            <a:off x="1141497" y="5439325"/>
            <a:ext cx="10317447" cy="961546"/>
          </a:xfrm>
        </p:spPr>
        <p:txBody>
          <a:bodyPr>
            <a:noAutofit/>
          </a:bodyPr>
          <a:lstStyle>
            <a:lvl1pPr marL="0" indent="0" algn="r">
              <a:buNone/>
              <a:defRPr sz="6000" b="1">
                <a:solidFill>
                  <a:schemeClr val="bg1"/>
                </a:solidFill>
                <a:latin typeface="Segoe UI" panose="020B0502040204020203" pitchFamily="34" charset="0"/>
                <a:cs typeface="Segoe UI" panose="020B0502040204020203" pitchFamily="34" charset="0"/>
              </a:defRPr>
            </a:lvl1pPr>
          </a:lstStyle>
          <a:p>
            <a:pPr lvl="0"/>
            <a:r>
              <a:rPr lang="en-US" err="1"/>
              <a:t>Titre</a:t>
            </a:r>
            <a:endParaRPr lang="en-US"/>
          </a:p>
        </p:txBody>
      </p:sp>
    </p:spTree>
    <p:extLst>
      <p:ext uri="{BB962C8B-B14F-4D97-AF65-F5344CB8AC3E}">
        <p14:creationId xmlns:p14="http://schemas.microsoft.com/office/powerpoint/2010/main" val="663961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reserve="1" userDrawn="1">
  <p:cSld name="Séparateur de section - Turquoise">
    <p:spTree>
      <p:nvGrpSpPr>
        <p:cNvPr id="1" name="Shape 48"/>
        <p:cNvGrpSpPr/>
        <p:nvPr/>
      </p:nvGrpSpPr>
      <p:grpSpPr>
        <a:xfrm>
          <a:off x="0" y="0"/>
          <a:ext cx="0" cy="0"/>
          <a:chOff x="0" y="0"/>
          <a:chExt cx="0" cy="0"/>
        </a:xfrm>
      </p:grpSpPr>
      <p:sp>
        <p:nvSpPr>
          <p:cNvPr id="4" name="Rectangle 3">
            <a:extLst>
              <a:ext uri="{FF2B5EF4-FFF2-40B4-BE49-F238E27FC236}">
                <a16:creationId xmlns:a16="http://schemas.microsoft.com/office/drawing/2014/main" id="{4FB61408-7B86-1EC3-7620-DBCA145CE606}"/>
              </a:ext>
            </a:extLst>
          </p:cNvPr>
          <p:cNvSpPr/>
          <p:nvPr userDrawn="1"/>
        </p:nvSpPr>
        <p:spPr>
          <a:xfrm>
            <a:off x="0" y="0"/>
            <a:ext cx="12192000" cy="6858000"/>
          </a:xfrm>
          <a:prstGeom prst="rect">
            <a:avLst/>
          </a:prstGeom>
          <a:solidFill>
            <a:srgbClr val="94D5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86BA605-A307-5F10-4AED-F07DCBA2D75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1406" y="4292496"/>
            <a:ext cx="931963" cy="931963"/>
          </a:xfrm>
          <a:prstGeom prst="rect">
            <a:avLst/>
          </a:prstGeom>
        </p:spPr>
      </p:pic>
      <p:sp>
        <p:nvSpPr>
          <p:cNvPr id="5" name="Text Placeholder 4">
            <a:extLst>
              <a:ext uri="{FF2B5EF4-FFF2-40B4-BE49-F238E27FC236}">
                <a16:creationId xmlns:a16="http://schemas.microsoft.com/office/drawing/2014/main" id="{4AC58857-6B28-85A7-6A6F-3C3A713D5C37}"/>
              </a:ext>
            </a:extLst>
          </p:cNvPr>
          <p:cNvSpPr>
            <a:spLocks noGrp="1"/>
          </p:cNvSpPr>
          <p:nvPr>
            <p:ph type="body" sz="quarter" idx="15" hasCustomPrompt="1"/>
          </p:nvPr>
        </p:nvSpPr>
        <p:spPr>
          <a:xfrm>
            <a:off x="9663482" y="4186487"/>
            <a:ext cx="1795462" cy="990685"/>
          </a:xfrm>
        </p:spPr>
        <p:txBody>
          <a:bodyPr>
            <a:normAutofit/>
          </a:bodyPr>
          <a:lstStyle>
            <a:lvl1pPr marL="0" indent="0" algn="r">
              <a:buNone/>
              <a:defRPr sz="6000" b="1">
                <a:solidFill>
                  <a:schemeClr val="bg1"/>
                </a:solidFill>
                <a:latin typeface="Segoe UI" panose="020B0502040204020203" pitchFamily="34" charset="0"/>
                <a:cs typeface="Segoe UI" panose="020B0502040204020203" pitchFamily="34" charset="0"/>
              </a:defRPr>
            </a:lvl1pPr>
          </a:lstStyle>
          <a:p>
            <a:pPr lvl="0"/>
            <a:r>
              <a:rPr lang="en-US"/>
              <a:t>01</a:t>
            </a:r>
          </a:p>
        </p:txBody>
      </p:sp>
      <p:sp>
        <p:nvSpPr>
          <p:cNvPr id="9" name="Text Placeholder 4">
            <a:extLst>
              <a:ext uri="{FF2B5EF4-FFF2-40B4-BE49-F238E27FC236}">
                <a16:creationId xmlns:a16="http://schemas.microsoft.com/office/drawing/2014/main" id="{0CBF1654-BC44-671C-BFB3-51FA5B7C4C87}"/>
              </a:ext>
            </a:extLst>
          </p:cNvPr>
          <p:cNvSpPr>
            <a:spLocks noGrp="1"/>
          </p:cNvSpPr>
          <p:nvPr>
            <p:ph type="body" sz="quarter" idx="16" hasCustomPrompt="1"/>
          </p:nvPr>
        </p:nvSpPr>
        <p:spPr>
          <a:xfrm>
            <a:off x="1635483" y="5497324"/>
            <a:ext cx="9823461" cy="1040524"/>
          </a:xfrm>
        </p:spPr>
        <p:txBody>
          <a:bodyPr>
            <a:noAutofit/>
          </a:bodyPr>
          <a:lstStyle>
            <a:lvl1pPr marL="0" indent="0" algn="r">
              <a:buNone/>
              <a:defRPr sz="6000" b="1">
                <a:solidFill>
                  <a:schemeClr val="bg1"/>
                </a:solidFill>
                <a:latin typeface="Segoe UI" panose="020B0502040204020203" pitchFamily="34" charset="0"/>
                <a:cs typeface="Segoe UI" panose="020B0502040204020203" pitchFamily="34" charset="0"/>
              </a:defRPr>
            </a:lvl1pPr>
          </a:lstStyle>
          <a:p>
            <a:pPr lvl="0"/>
            <a:r>
              <a:rPr lang="en-US" err="1"/>
              <a:t>Titre</a:t>
            </a:r>
            <a:endParaRPr lang="en-US"/>
          </a:p>
        </p:txBody>
      </p:sp>
    </p:spTree>
    <p:extLst>
      <p:ext uri="{BB962C8B-B14F-4D97-AF65-F5344CB8AC3E}">
        <p14:creationId xmlns:p14="http://schemas.microsoft.com/office/powerpoint/2010/main" val="4165012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reserve="1" userDrawn="1">
  <p:cSld name="Séparateur de section - Orange">
    <p:spTree>
      <p:nvGrpSpPr>
        <p:cNvPr id="1" name="Shape 48"/>
        <p:cNvGrpSpPr/>
        <p:nvPr/>
      </p:nvGrpSpPr>
      <p:grpSpPr>
        <a:xfrm>
          <a:off x="0" y="0"/>
          <a:ext cx="0" cy="0"/>
          <a:chOff x="0" y="0"/>
          <a:chExt cx="0" cy="0"/>
        </a:xfrm>
      </p:grpSpPr>
      <p:sp>
        <p:nvSpPr>
          <p:cNvPr id="4" name="Rectangle 3">
            <a:extLst>
              <a:ext uri="{FF2B5EF4-FFF2-40B4-BE49-F238E27FC236}">
                <a16:creationId xmlns:a16="http://schemas.microsoft.com/office/drawing/2014/main" id="{4FB61408-7B86-1EC3-7620-DBCA145CE606}"/>
              </a:ext>
            </a:extLst>
          </p:cNvPr>
          <p:cNvSpPr/>
          <p:nvPr userDrawn="1"/>
        </p:nvSpPr>
        <p:spPr>
          <a:xfrm>
            <a:off x="0" y="0"/>
            <a:ext cx="12192000" cy="6858000"/>
          </a:xfrm>
          <a:prstGeom prst="rect">
            <a:avLst/>
          </a:prstGeom>
          <a:solidFill>
            <a:srgbClr val="F0A0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3F8EC805-EFCB-13E7-71D4-7FB0E1336F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1406" y="4292496"/>
            <a:ext cx="931963" cy="931963"/>
          </a:xfrm>
          <a:prstGeom prst="rect">
            <a:avLst/>
          </a:prstGeom>
        </p:spPr>
      </p:pic>
      <p:sp>
        <p:nvSpPr>
          <p:cNvPr id="10" name="Text Placeholder 4">
            <a:extLst>
              <a:ext uri="{FF2B5EF4-FFF2-40B4-BE49-F238E27FC236}">
                <a16:creationId xmlns:a16="http://schemas.microsoft.com/office/drawing/2014/main" id="{ABBDD9BD-D1E3-9316-4F40-170C833871EA}"/>
              </a:ext>
            </a:extLst>
          </p:cNvPr>
          <p:cNvSpPr>
            <a:spLocks noGrp="1"/>
          </p:cNvSpPr>
          <p:nvPr>
            <p:ph type="body" sz="quarter" idx="15" hasCustomPrompt="1"/>
          </p:nvPr>
        </p:nvSpPr>
        <p:spPr>
          <a:xfrm>
            <a:off x="9663482" y="4186487"/>
            <a:ext cx="1795462" cy="990685"/>
          </a:xfrm>
        </p:spPr>
        <p:txBody>
          <a:bodyPr>
            <a:normAutofit/>
          </a:bodyPr>
          <a:lstStyle>
            <a:lvl1pPr marL="0" indent="0" algn="r">
              <a:buNone/>
              <a:defRPr sz="6000" b="1">
                <a:solidFill>
                  <a:schemeClr val="bg1"/>
                </a:solidFill>
                <a:latin typeface="Segoe UI" panose="020B0502040204020203" pitchFamily="34" charset="0"/>
                <a:cs typeface="Segoe UI" panose="020B0502040204020203" pitchFamily="34" charset="0"/>
              </a:defRPr>
            </a:lvl1pPr>
          </a:lstStyle>
          <a:p>
            <a:pPr lvl="0"/>
            <a:r>
              <a:rPr lang="en-US"/>
              <a:t>01</a:t>
            </a:r>
          </a:p>
        </p:txBody>
      </p:sp>
      <p:sp>
        <p:nvSpPr>
          <p:cNvPr id="11" name="Text Placeholder 4">
            <a:extLst>
              <a:ext uri="{FF2B5EF4-FFF2-40B4-BE49-F238E27FC236}">
                <a16:creationId xmlns:a16="http://schemas.microsoft.com/office/drawing/2014/main" id="{5A0CBBE5-CBA9-B646-18B9-6C1A266C34F9}"/>
              </a:ext>
            </a:extLst>
          </p:cNvPr>
          <p:cNvSpPr>
            <a:spLocks noGrp="1"/>
          </p:cNvSpPr>
          <p:nvPr>
            <p:ph type="body" sz="quarter" idx="16" hasCustomPrompt="1"/>
          </p:nvPr>
        </p:nvSpPr>
        <p:spPr>
          <a:xfrm>
            <a:off x="2266104" y="5475483"/>
            <a:ext cx="9192840" cy="1036919"/>
          </a:xfrm>
        </p:spPr>
        <p:txBody>
          <a:bodyPr>
            <a:noAutofit/>
          </a:bodyPr>
          <a:lstStyle>
            <a:lvl1pPr marL="0" indent="0" algn="r">
              <a:buNone/>
              <a:defRPr sz="6000" b="1">
                <a:solidFill>
                  <a:schemeClr val="bg1"/>
                </a:solidFill>
                <a:latin typeface="Segoe UI" panose="020B0502040204020203" pitchFamily="34" charset="0"/>
                <a:cs typeface="Segoe UI" panose="020B0502040204020203" pitchFamily="34" charset="0"/>
              </a:defRPr>
            </a:lvl1pPr>
          </a:lstStyle>
          <a:p>
            <a:pPr lvl="0"/>
            <a:r>
              <a:rPr lang="en-US" err="1"/>
              <a:t>Titre</a:t>
            </a:r>
            <a:endParaRPr lang="en-US"/>
          </a:p>
        </p:txBody>
      </p:sp>
    </p:spTree>
    <p:extLst>
      <p:ext uri="{BB962C8B-B14F-4D97-AF65-F5344CB8AC3E}">
        <p14:creationId xmlns:p14="http://schemas.microsoft.com/office/powerpoint/2010/main" val="301916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reserve="1" userDrawn="1">
  <p:cSld name="Séparateur de section - Bleu">
    <p:spTree>
      <p:nvGrpSpPr>
        <p:cNvPr id="1" name="Shape 48"/>
        <p:cNvGrpSpPr/>
        <p:nvPr/>
      </p:nvGrpSpPr>
      <p:grpSpPr>
        <a:xfrm>
          <a:off x="0" y="0"/>
          <a:ext cx="0" cy="0"/>
          <a:chOff x="0" y="0"/>
          <a:chExt cx="0" cy="0"/>
        </a:xfrm>
      </p:grpSpPr>
      <p:sp>
        <p:nvSpPr>
          <p:cNvPr id="4" name="Rectangle 3">
            <a:extLst>
              <a:ext uri="{FF2B5EF4-FFF2-40B4-BE49-F238E27FC236}">
                <a16:creationId xmlns:a16="http://schemas.microsoft.com/office/drawing/2014/main" id="{4FB61408-7B86-1EC3-7620-DBCA145CE606}"/>
              </a:ext>
            </a:extLst>
          </p:cNvPr>
          <p:cNvSpPr/>
          <p:nvPr userDrawn="1"/>
        </p:nvSpPr>
        <p:spPr>
          <a:xfrm>
            <a:off x="0" y="0"/>
            <a:ext cx="12192000" cy="6858000"/>
          </a:xfrm>
          <a:prstGeom prst="rect">
            <a:avLst/>
          </a:prstGeom>
          <a:solidFill>
            <a:srgbClr val="212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97E1EFE-5929-1A3F-77F6-303EB6124C3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1406" y="4292496"/>
            <a:ext cx="931963" cy="931963"/>
          </a:xfrm>
          <a:prstGeom prst="rect">
            <a:avLst/>
          </a:prstGeom>
        </p:spPr>
      </p:pic>
      <p:sp>
        <p:nvSpPr>
          <p:cNvPr id="5" name="Text Placeholder 4">
            <a:extLst>
              <a:ext uri="{FF2B5EF4-FFF2-40B4-BE49-F238E27FC236}">
                <a16:creationId xmlns:a16="http://schemas.microsoft.com/office/drawing/2014/main" id="{CBECD9BB-2512-87A4-5636-DB6CCA115ADD}"/>
              </a:ext>
            </a:extLst>
          </p:cNvPr>
          <p:cNvSpPr>
            <a:spLocks noGrp="1"/>
          </p:cNvSpPr>
          <p:nvPr>
            <p:ph type="body" sz="quarter" idx="15" hasCustomPrompt="1"/>
          </p:nvPr>
        </p:nvSpPr>
        <p:spPr>
          <a:xfrm>
            <a:off x="9663482" y="4186487"/>
            <a:ext cx="1795462" cy="990685"/>
          </a:xfrm>
        </p:spPr>
        <p:txBody>
          <a:bodyPr>
            <a:normAutofit/>
          </a:bodyPr>
          <a:lstStyle>
            <a:lvl1pPr marL="0" indent="0" algn="r">
              <a:buNone/>
              <a:defRPr sz="6000" b="1">
                <a:solidFill>
                  <a:schemeClr val="bg1"/>
                </a:solidFill>
                <a:latin typeface="Segoe UI" panose="020B0502040204020203" pitchFamily="34" charset="0"/>
                <a:cs typeface="Segoe UI" panose="020B0502040204020203" pitchFamily="34" charset="0"/>
              </a:defRPr>
            </a:lvl1pPr>
          </a:lstStyle>
          <a:p>
            <a:pPr lvl="0"/>
            <a:r>
              <a:rPr lang="en-US"/>
              <a:t>01</a:t>
            </a:r>
          </a:p>
        </p:txBody>
      </p:sp>
      <p:sp>
        <p:nvSpPr>
          <p:cNvPr id="9" name="Text Placeholder 4">
            <a:extLst>
              <a:ext uri="{FF2B5EF4-FFF2-40B4-BE49-F238E27FC236}">
                <a16:creationId xmlns:a16="http://schemas.microsoft.com/office/drawing/2014/main" id="{C13DBCBF-75E4-EB0D-1259-9F03A7CAF97E}"/>
              </a:ext>
            </a:extLst>
          </p:cNvPr>
          <p:cNvSpPr>
            <a:spLocks noGrp="1"/>
          </p:cNvSpPr>
          <p:nvPr>
            <p:ph type="body" sz="quarter" idx="16" hasCustomPrompt="1"/>
          </p:nvPr>
        </p:nvSpPr>
        <p:spPr>
          <a:xfrm>
            <a:off x="1257111" y="5473680"/>
            <a:ext cx="10201833" cy="1040524"/>
          </a:xfrm>
        </p:spPr>
        <p:txBody>
          <a:bodyPr>
            <a:noAutofit/>
          </a:bodyPr>
          <a:lstStyle>
            <a:lvl1pPr marL="0" indent="0" algn="r">
              <a:buNone/>
              <a:defRPr sz="6000" b="1">
                <a:solidFill>
                  <a:schemeClr val="bg1"/>
                </a:solidFill>
                <a:latin typeface="Segoe UI" panose="020B0502040204020203" pitchFamily="34" charset="0"/>
                <a:cs typeface="Segoe UI" panose="020B0502040204020203" pitchFamily="34" charset="0"/>
              </a:defRPr>
            </a:lvl1pPr>
          </a:lstStyle>
          <a:p>
            <a:pPr lvl="0"/>
            <a:r>
              <a:rPr lang="en-US" err="1"/>
              <a:t>Titre</a:t>
            </a:r>
            <a:endParaRPr lang="en-US"/>
          </a:p>
        </p:txBody>
      </p:sp>
    </p:spTree>
    <p:extLst>
      <p:ext uri="{BB962C8B-B14F-4D97-AF65-F5344CB8AC3E}">
        <p14:creationId xmlns:p14="http://schemas.microsoft.com/office/powerpoint/2010/main" val="2379107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12.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9337158"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numéro de diapositive 5"/>
          <p:cNvSpPr>
            <a:spLocks noGrp="1"/>
          </p:cNvSpPr>
          <p:nvPr>
            <p:ph type="sldNum" sz="quarter" idx="4"/>
          </p:nvPr>
        </p:nvSpPr>
        <p:spPr>
          <a:xfrm>
            <a:off x="9004005" y="6311900"/>
            <a:ext cx="2743200" cy="365125"/>
          </a:xfrm>
          <a:prstGeom prst="rect">
            <a:avLst/>
          </a:prstGeom>
        </p:spPr>
        <p:txBody>
          <a:bodyPr vert="horz" lIns="91440" tIns="45720" rIns="91440" bIns="45720" rtlCol="0" anchor="ctr"/>
          <a:lstStyle>
            <a:lvl1pPr algn="r">
              <a:defRPr sz="1200">
                <a:solidFill>
                  <a:srgbClr val="ED1C2E"/>
                </a:solidFill>
                <a:latin typeface="Segoe UI" panose="020B0502040204020203" pitchFamily="34" charset="0"/>
                <a:cs typeface="Segoe UI" panose="020B0502040204020203" pitchFamily="34" charset="0"/>
              </a:defRPr>
            </a:lvl1pPr>
          </a:lstStyle>
          <a:p>
            <a:fld id="{51094E82-A587-46BB-BD95-CBA7EDDC7A5E}" type="slidenum">
              <a:rPr lang="fr-CA" smtClean="0"/>
              <a:pPr/>
              <a:t>‹N°›</a:t>
            </a:fld>
            <a:endParaRPr lang="fr-CA"/>
          </a:p>
        </p:txBody>
      </p:sp>
      <p:pic>
        <p:nvPicPr>
          <p:cNvPr id="7" name="Image 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917845" y="445880"/>
            <a:ext cx="691200" cy="691200"/>
          </a:xfrm>
          <a:prstGeom prst="rect">
            <a:avLst/>
          </a:prstGeom>
        </p:spPr>
      </p:pic>
      <p:pic>
        <p:nvPicPr>
          <p:cNvPr id="5" name="Image 4"/>
          <p:cNvPicPr>
            <a:picLocks noChangeAspect="1"/>
          </p:cNvPicPr>
          <p:nvPr userDrawn="1"/>
        </p:nvPicPr>
        <p:blipFill>
          <a:blip r:embed="rId12"/>
          <a:stretch>
            <a:fillRect/>
          </a:stretch>
        </p:blipFill>
        <p:spPr>
          <a:xfrm>
            <a:off x="177525" y="6226215"/>
            <a:ext cx="1463167" cy="536494"/>
          </a:xfrm>
          <a:prstGeom prst="rect">
            <a:avLst/>
          </a:prstGeom>
        </p:spPr>
      </p:pic>
    </p:spTree>
    <p:extLst>
      <p:ext uri="{BB962C8B-B14F-4D97-AF65-F5344CB8AC3E}">
        <p14:creationId xmlns:p14="http://schemas.microsoft.com/office/powerpoint/2010/main" val="2959557791"/>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56" r:id="rId3"/>
    <p:sldLayoutId id="2147483726" r:id="rId4"/>
    <p:sldLayoutId id="2147483657" r:id="rId5"/>
    <p:sldLayoutId id="2147483696" r:id="rId6"/>
    <p:sldLayoutId id="2147483697" r:id="rId7"/>
    <p:sldLayoutId id="2147483695" r:id="rId8"/>
    <p:sldLayoutId id="2147483694" r:id="rId9"/>
  </p:sldLayoutIdLst>
  <p:hf hdr="0" dt="0"/>
  <p:txStyles>
    <p:titleStyle>
      <a:lvl1pPr algn="l" defTabSz="914400" rtl="0" eaLnBrk="1" latinLnBrk="0" hangingPunct="1">
        <a:lnSpc>
          <a:spcPct val="90000"/>
        </a:lnSpc>
        <a:spcBef>
          <a:spcPct val="0"/>
        </a:spcBef>
        <a:buNone/>
        <a:defRPr sz="4000" b="1" kern="1200">
          <a:solidFill>
            <a:srgbClr val="202C64"/>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500" b="0" kern="1200">
          <a:solidFill>
            <a:schemeClr val="bg1">
              <a:lumMod val="65000"/>
            </a:schemeClr>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95423" y="1159667"/>
            <a:ext cx="4561113" cy="816360"/>
          </a:xfrm>
          <a:prstGeom prst="rect">
            <a:avLst/>
          </a:prstGeom>
        </p:spPr>
        <p:txBody>
          <a:bodyPr vert="horz" lIns="91440" tIns="45720" rIns="91440" bIns="45720" rtlCol="0" anchor="ctr">
            <a:normAutofit/>
          </a:bodyPr>
          <a:lstStyle/>
          <a:p>
            <a:r>
              <a:rPr lang="fr-FR"/>
              <a:t>Titre</a:t>
            </a:r>
            <a:endParaRPr lang="fr-CA"/>
          </a:p>
        </p:txBody>
      </p:sp>
      <p:sp>
        <p:nvSpPr>
          <p:cNvPr id="3" name="Espace réservé du texte 2"/>
          <p:cNvSpPr>
            <a:spLocks noGrp="1"/>
          </p:cNvSpPr>
          <p:nvPr>
            <p:ph type="body" idx="1"/>
          </p:nvPr>
        </p:nvSpPr>
        <p:spPr>
          <a:xfrm>
            <a:off x="5199017" y="1159667"/>
            <a:ext cx="6015445" cy="4492196"/>
          </a:xfrm>
          <a:prstGeom prst="rect">
            <a:avLst/>
          </a:prstGeom>
        </p:spPr>
        <p:txBody>
          <a:bodyPr vert="horz" lIns="91440" tIns="45720" rIns="91440" bIns="45720" rtlCol="0">
            <a:normAutofit/>
          </a:bodyPr>
          <a:lstStyle/>
          <a:p>
            <a:pPr lvl="0"/>
            <a:r>
              <a:rPr lang="fr-FR"/>
              <a:t>Texte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Espace réservé du numéro de diapositive 5"/>
          <p:cNvSpPr>
            <a:spLocks noGrp="1"/>
          </p:cNvSpPr>
          <p:nvPr>
            <p:ph type="sldNum" sz="quarter" idx="4"/>
          </p:nvPr>
        </p:nvSpPr>
        <p:spPr>
          <a:xfrm>
            <a:off x="9004005" y="6185320"/>
            <a:ext cx="2743200" cy="365125"/>
          </a:xfrm>
          <a:prstGeom prst="rect">
            <a:avLst/>
          </a:prstGeom>
        </p:spPr>
        <p:txBody>
          <a:bodyPr vert="horz" lIns="91440" tIns="45720" rIns="91440" bIns="45720" rtlCol="0" anchor="ctr"/>
          <a:lstStyle>
            <a:lvl1pPr algn="r">
              <a:defRPr sz="1200">
                <a:solidFill>
                  <a:srgbClr val="ED1C2E"/>
                </a:solidFill>
                <a:latin typeface="Segoe UI" panose="020B0502040204020203" pitchFamily="34" charset="0"/>
                <a:cs typeface="Segoe UI" panose="020B0502040204020203" pitchFamily="34" charset="0"/>
              </a:defRPr>
            </a:lvl1pPr>
          </a:lstStyle>
          <a:p>
            <a:fld id="{51094E82-A587-46BB-BD95-CBA7EDDC7A5E}" type="slidenum">
              <a:rPr lang="fr-CA" smtClean="0"/>
              <a:pPr/>
              <a:t>‹N°›</a:t>
            </a:fld>
            <a:endParaRPr lang="fr-CA"/>
          </a:p>
        </p:txBody>
      </p:sp>
      <p:pic>
        <p:nvPicPr>
          <p:cNvPr id="4" name="Image 3"/>
          <p:cNvPicPr>
            <a:picLocks noChangeAspect="1"/>
          </p:cNvPicPr>
          <p:nvPr userDrawn="1"/>
        </p:nvPicPr>
        <p:blipFill>
          <a:blip r:embed="rId3"/>
          <a:stretch>
            <a:fillRect/>
          </a:stretch>
        </p:blipFill>
        <p:spPr>
          <a:xfrm>
            <a:off x="80762" y="6099635"/>
            <a:ext cx="1463167" cy="536494"/>
          </a:xfrm>
          <a:prstGeom prst="rect">
            <a:avLst/>
          </a:prstGeom>
        </p:spPr>
      </p:pic>
    </p:spTree>
    <p:extLst>
      <p:ext uri="{BB962C8B-B14F-4D97-AF65-F5344CB8AC3E}">
        <p14:creationId xmlns:p14="http://schemas.microsoft.com/office/powerpoint/2010/main" val="4125031825"/>
      </p:ext>
    </p:extLst>
  </p:cSld>
  <p:clrMap bg1="lt1" tx1="dk1" bg2="lt2" tx2="dk2" accent1="accent1" accent2="accent2" accent3="accent3" accent4="accent4" accent5="accent5" accent6="accent6" hlink="hlink" folHlink="folHlink"/>
  <p:sldLayoutIdLst>
    <p:sldLayoutId id="2147483739" r:id="rId1"/>
  </p:sldLayoutIdLst>
  <p:hf hdr="0" dt="0"/>
  <p:txStyles>
    <p:titleStyle>
      <a:lvl1pPr algn="l" defTabSz="914400" rtl="0" eaLnBrk="1" latinLnBrk="0" hangingPunct="1">
        <a:lnSpc>
          <a:spcPct val="90000"/>
        </a:lnSpc>
        <a:spcBef>
          <a:spcPct val="0"/>
        </a:spcBef>
        <a:buNone/>
        <a:defRPr sz="3000" b="1" kern="1200">
          <a:solidFill>
            <a:srgbClr val="212D65"/>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Clr>
          <a:srgbClr val="ED1C2E"/>
        </a:buClr>
        <a:buFont typeface="Arial" panose="020B0604020202020204" pitchFamily="34" charset="0"/>
        <a:buChar char="•"/>
        <a:defRPr sz="2800" kern="1200">
          <a:solidFill>
            <a:srgbClr val="212D65"/>
          </a:solidFill>
          <a:latin typeface="+mn-lt"/>
          <a:ea typeface="+mn-ea"/>
          <a:cs typeface="+mn-cs"/>
        </a:defRPr>
      </a:lvl1pPr>
      <a:lvl2pPr marL="685800" indent="-228600" algn="l" defTabSz="914400" rtl="0" eaLnBrk="1" latinLnBrk="0" hangingPunct="1">
        <a:lnSpc>
          <a:spcPct val="90000"/>
        </a:lnSpc>
        <a:spcBef>
          <a:spcPts val="500"/>
        </a:spcBef>
        <a:buClr>
          <a:srgbClr val="ED1C2E"/>
        </a:buClr>
        <a:buFont typeface="Arial" panose="020B0604020202020204" pitchFamily="34" charset="0"/>
        <a:buChar char="•"/>
        <a:defRPr sz="2400" kern="1200">
          <a:solidFill>
            <a:srgbClr val="212D65"/>
          </a:solidFill>
          <a:latin typeface="+mn-lt"/>
          <a:ea typeface="+mn-ea"/>
          <a:cs typeface="+mn-cs"/>
        </a:defRPr>
      </a:lvl2pPr>
      <a:lvl3pPr marL="1143000" indent="-228600" algn="l" defTabSz="914400" rtl="0" eaLnBrk="1" latinLnBrk="0" hangingPunct="1">
        <a:lnSpc>
          <a:spcPct val="90000"/>
        </a:lnSpc>
        <a:spcBef>
          <a:spcPts val="500"/>
        </a:spcBef>
        <a:buClr>
          <a:srgbClr val="ED1C2E"/>
        </a:buClr>
        <a:buFont typeface="Arial" panose="020B0604020202020204" pitchFamily="34" charset="0"/>
        <a:buChar char="•"/>
        <a:defRPr sz="2000" kern="1200">
          <a:solidFill>
            <a:srgbClr val="212D65"/>
          </a:solidFill>
          <a:latin typeface="+mn-lt"/>
          <a:ea typeface="+mn-ea"/>
          <a:cs typeface="+mn-cs"/>
        </a:defRPr>
      </a:lvl3pPr>
      <a:lvl4pPr marL="1600200" indent="-228600" algn="l" defTabSz="914400" rtl="0" eaLnBrk="1" latinLnBrk="0" hangingPunct="1">
        <a:lnSpc>
          <a:spcPct val="90000"/>
        </a:lnSpc>
        <a:spcBef>
          <a:spcPts val="500"/>
        </a:spcBef>
        <a:buClr>
          <a:srgbClr val="ED1C2E"/>
        </a:buClr>
        <a:buFont typeface="Arial" panose="020B0604020202020204" pitchFamily="34" charset="0"/>
        <a:buChar char="•"/>
        <a:defRPr sz="1800" kern="1200">
          <a:solidFill>
            <a:srgbClr val="212D65"/>
          </a:solidFill>
          <a:latin typeface="+mn-lt"/>
          <a:ea typeface="+mn-ea"/>
          <a:cs typeface="+mn-cs"/>
        </a:defRPr>
      </a:lvl4pPr>
      <a:lvl5pPr marL="2057400" indent="-228600" algn="l" defTabSz="914400" rtl="0" eaLnBrk="1" latinLnBrk="0" hangingPunct="1">
        <a:lnSpc>
          <a:spcPct val="90000"/>
        </a:lnSpc>
        <a:spcBef>
          <a:spcPts val="500"/>
        </a:spcBef>
        <a:buClr>
          <a:srgbClr val="ED1C2E"/>
        </a:buClr>
        <a:buFont typeface="Arial" panose="020B0604020202020204" pitchFamily="34" charset="0"/>
        <a:buChar char="•"/>
        <a:defRPr sz="1800" kern="1200">
          <a:solidFill>
            <a:srgbClr val="212D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pic>
        <p:nvPicPr>
          <p:cNvPr id="5" name="Image 4"/>
          <p:cNvPicPr>
            <a:picLocks noChangeAspect="1"/>
          </p:cNvPicPr>
          <p:nvPr userDrawn="1"/>
        </p:nvPicPr>
        <p:blipFill>
          <a:blip r:embed="rId3"/>
          <a:stretch>
            <a:fillRect/>
          </a:stretch>
        </p:blipFill>
        <p:spPr>
          <a:xfrm>
            <a:off x="10302178" y="6176963"/>
            <a:ext cx="1463167" cy="536494"/>
          </a:xfrm>
          <a:prstGeom prst="rect">
            <a:avLst/>
          </a:prstGeom>
        </p:spPr>
      </p:pic>
    </p:spTree>
    <p:extLst>
      <p:ext uri="{BB962C8B-B14F-4D97-AF65-F5344CB8AC3E}">
        <p14:creationId xmlns:p14="http://schemas.microsoft.com/office/powerpoint/2010/main" val="4203725651"/>
      </p:ext>
    </p:extLst>
  </p:cSld>
  <p:clrMap bg1="lt1" tx1="dk1" bg2="lt2" tx2="dk2" accent1="accent1" accent2="accent2" accent3="accent3" accent4="accent4" accent5="accent5" accent6="accent6" hlink="hlink" folHlink="folHlink"/>
  <p:sldLayoutIdLst>
    <p:sldLayoutId id="2147483723" r:id="rId1"/>
  </p:sldLayoutIdLst>
  <p:hf hdr="0" dt="0"/>
  <p:txStyles>
    <p:titleStyle>
      <a:lvl1pPr algn="l" defTabSz="914400" rtl="0" eaLnBrk="1" latinLnBrk="0" hangingPunct="1">
        <a:lnSpc>
          <a:spcPct val="90000"/>
        </a:lnSpc>
        <a:spcBef>
          <a:spcPct val="0"/>
        </a:spcBef>
        <a:buNone/>
        <a:defRPr sz="4000" b="1" kern="1200">
          <a:solidFill>
            <a:srgbClr val="202C64"/>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500" b="0" kern="1200">
          <a:solidFill>
            <a:schemeClr val="bg1">
              <a:lumMod val="65000"/>
            </a:schemeClr>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pic>
        <p:nvPicPr>
          <p:cNvPr id="4" name="Image 3"/>
          <p:cNvPicPr>
            <a:picLocks noChangeAspect="1"/>
          </p:cNvPicPr>
          <p:nvPr userDrawn="1"/>
        </p:nvPicPr>
        <p:blipFill>
          <a:blip r:embed="rId3"/>
          <a:stretch>
            <a:fillRect/>
          </a:stretch>
        </p:blipFill>
        <p:spPr>
          <a:xfrm>
            <a:off x="10365041" y="6176963"/>
            <a:ext cx="1463167" cy="536494"/>
          </a:xfrm>
          <a:prstGeom prst="rect">
            <a:avLst/>
          </a:prstGeom>
        </p:spPr>
      </p:pic>
    </p:spTree>
    <p:extLst>
      <p:ext uri="{BB962C8B-B14F-4D97-AF65-F5344CB8AC3E}">
        <p14:creationId xmlns:p14="http://schemas.microsoft.com/office/powerpoint/2010/main" val="237591825"/>
      </p:ext>
    </p:extLst>
  </p:cSld>
  <p:clrMap bg1="lt1" tx1="dk1" bg2="lt2" tx2="dk2" accent1="accent1" accent2="accent2" accent3="accent3" accent4="accent4" accent5="accent5" accent6="accent6" hlink="hlink" folHlink="folHlink"/>
  <p:sldLayoutIdLst>
    <p:sldLayoutId id="2147483735"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3132904510"/>
      </p:ext>
    </p:extLst>
  </p:cSld>
  <p:clrMap bg1="lt1" tx1="dk1" bg2="lt2" tx2="dk2" accent1="accent1" accent2="accent2" accent3="accent3" accent4="accent4" accent5="accent5" accent6="accent6" hlink="hlink" folHlink="folHlink"/>
  <p:sldLayoutIdLst>
    <p:sldLayoutId id="2147483734"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861419" y="1717040"/>
            <a:ext cx="6949580" cy="1869542"/>
          </a:xfrm>
        </p:spPr>
        <p:txBody>
          <a:bodyPr>
            <a:normAutofit/>
          </a:bodyPr>
          <a:lstStyle/>
          <a:p>
            <a:r>
              <a:rPr lang="fr-CA"/>
              <a:t>SIL-P </a:t>
            </a:r>
            <a:br>
              <a:rPr lang="fr-CA"/>
            </a:br>
            <a:r>
              <a:rPr lang="fr-CA"/>
              <a:t>(Système d’information de laboratoire provincial)</a:t>
            </a:r>
          </a:p>
        </p:txBody>
      </p:sp>
      <p:sp>
        <p:nvSpPr>
          <p:cNvPr id="3" name="Sous-titre 2"/>
          <p:cNvSpPr>
            <a:spLocks noGrp="1"/>
          </p:cNvSpPr>
          <p:nvPr>
            <p:ph type="subTitle" idx="1"/>
          </p:nvPr>
        </p:nvSpPr>
        <p:spPr>
          <a:xfrm>
            <a:off x="4861420" y="3809898"/>
            <a:ext cx="6949581" cy="1162675"/>
          </a:xfrm>
        </p:spPr>
        <p:txBody>
          <a:bodyPr/>
          <a:lstStyle/>
          <a:p>
            <a:r>
              <a:rPr lang="fr-CA"/>
              <a:t>Présentation aux équipes</a:t>
            </a:r>
          </a:p>
          <a:p>
            <a:r>
              <a:rPr lang="fr-CA"/>
              <a:t>2025</a:t>
            </a:r>
          </a:p>
        </p:txBody>
      </p:sp>
    </p:spTree>
    <p:extLst>
      <p:ext uri="{BB962C8B-B14F-4D97-AF65-F5344CB8AC3E}">
        <p14:creationId xmlns:p14="http://schemas.microsoft.com/office/powerpoint/2010/main" val="3963370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43FD13-A091-47B0-99DE-B2FC4F6E0138}"/>
              </a:ext>
            </a:extLst>
          </p:cNvPr>
          <p:cNvSpPr>
            <a:spLocks noGrp="1"/>
          </p:cNvSpPr>
          <p:nvPr>
            <p:ph type="title"/>
          </p:nvPr>
        </p:nvSpPr>
        <p:spPr/>
        <p:txBody>
          <a:bodyPr/>
          <a:lstStyle/>
          <a:p>
            <a:r>
              <a:rPr lang="fr-CA" dirty="0">
                <a:latin typeface="Segoe UI"/>
                <a:cs typeface="Segoe UI"/>
              </a:rPr>
              <a:t>FORMATION</a:t>
            </a:r>
            <a:endParaRPr lang="fr-CA" dirty="0"/>
          </a:p>
        </p:txBody>
      </p:sp>
      <p:sp>
        <p:nvSpPr>
          <p:cNvPr id="3" name="Espace réservé du contenu 2">
            <a:extLst>
              <a:ext uri="{FF2B5EF4-FFF2-40B4-BE49-F238E27FC236}">
                <a16:creationId xmlns:a16="http://schemas.microsoft.com/office/drawing/2014/main" id="{1CB1B7C4-9B7B-426E-889F-49F36FFA0EC0}"/>
              </a:ext>
            </a:extLst>
          </p:cNvPr>
          <p:cNvSpPr>
            <a:spLocks noGrp="1"/>
          </p:cNvSpPr>
          <p:nvPr>
            <p:ph idx="1"/>
          </p:nvPr>
        </p:nvSpPr>
        <p:spPr>
          <a:xfrm>
            <a:off x="232232" y="1515291"/>
            <a:ext cx="11468099" cy="4580709"/>
          </a:xfrm>
        </p:spPr>
        <p:txBody>
          <a:bodyPr vert="horz" lIns="91440" tIns="45720" rIns="91440" bIns="45720" rtlCol="0" anchor="t">
            <a:normAutofit/>
          </a:bodyPr>
          <a:lstStyle/>
          <a:p>
            <a:r>
              <a:rPr lang="fr-CA" dirty="0">
                <a:latin typeface="Segoe UI"/>
                <a:cs typeface="Segoe UI"/>
              </a:rPr>
              <a:t>Les parcours déterminent les accès qui vous seront attribués dans l'application:</a:t>
            </a:r>
          </a:p>
          <a:p>
            <a:pPr lvl="1"/>
            <a:r>
              <a:rPr lang="fr-CA" dirty="0">
                <a:latin typeface="Segoe UI"/>
                <a:cs typeface="Segoe UI"/>
              </a:rPr>
              <a:t>Introduction - Obligatoire;</a:t>
            </a:r>
          </a:p>
          <a:p>
            <a:pPr lvl="1"/>
            <a:r>
              <a:rPr lang="fr-CA" dirty="0">
                <a:latin typeface="Segoe UI"/>
                <a:cs typeface="Segoe UI"/>
              </a:rPr>
              <a:t>A Saisie Administratif de base ex : agente administrative sur une unité de soins;</a:t>
            </a:r>
          </a:p>
          <a:p>
            <a:pPr lvl="1"/>
            <a:r>
              <a:rPr lang="fr-CA" dirty="0">
                <a:latin typeface="Segoe UI"/>
                <a:cs typeface="Segoe UI"/>
              </a:rPr>
              <a:t>B Prélèvement Préleveur de base ex : infirmière auxiliaire sur une unité de soins;</a:t>
            </a:r>
          </a:p>
          <a:p>
            <a:pPr lvl="1"/>
            <a:r>
              <a:rPr lang="fr-CA" dirty="0">
                <a:latin typeface="Segoe UI"/>
                <a:cs typeface="Segoe UI"/>
              </a:rPr>
              <a:t>C Consultation Prescripteur de base ex : médecin sur une unité de soins;</a:t>
            </a:r>
          </a:p>
          <a:p>
            <a:pPr lvl="1"/>
            <a:r>
              <a:rPr lang="fr-CA" dirty="0">
                <a:latin typeface="Segoe UI"/>
                <a:cs typeface="Segoe UI"/>
              </a:rPr>
              <a:t>D Saisie et prélèvement Préleveur effectuant sa propre saisie de requête ex : infirmière de nuit ou de fin de semaine;</a:t>
            </a:r>
          </a:p>
          <a:p>
            <a:pPr lvl="1"/>
            <a:r>
              <a:rPr lang="fr-CA" dirty="0">
                <a:latin typeface="Segoe UI"/>
                <a:cs typeface="Segoe UI"/>
              </a:rPr>
              <a:t>E Saisie et consultation Administratif pour prescripteur ex : secrétaire médicale;</a:t>
            </a:r>
          </a:p>
          <a:p>
            <a:pPr lvl="1"/>
            <a:r>
              <a:rPr lang="fr-CA" dirty="0">
                <a:latin typeface="Segoe UI"/>
                <a:cs typeface="Segoe UI"/>
              </a:rPr>
              <a:t>F Consultation et prélèvement Prescripteur préleveur ex : Infirmière sous ordonnance collective;</a:t>
            </a:r>
          </a:p>
          <a:p>
            <a:pPr lvl="1"/>
            <a:r>
              <a:rPr lang="fr-CA" dirty="0">
                <a:latin typeface="Segoe UI"/>
                <a:cs typeface="Segoe UI"/>
              </a:rPr>
              <a:t>G Saisie, prélèvement et consultation Complet ex : infirmière praticienne en CLSC.</a:t>
            </a:r>
          </a:p>
          <a:p>
            <a:endParaRPr lang="fr-CA"/>
          </a:p>
          <a:p>
            <a:r>
              <a:rPr lang="fr-CA" b="1" dirty="0">
                <a:solidFill>
                  <a:srgbClr val="ED1C2E"/>
                </a:solidFill>
                <a:latin typeface="Segoe UI"/>
                <a:cs typeface="Segoe UI"/>
              </a:rPr>
              <a:t>4 x 15 minutes </a:t>
            </a:r>
          </a:p>
        </p:txBody>
      </p:sp>
    </p:spTree>
    <p:extLst>
      <p:ext uri="{BB962C8B-B14F-4D97-AF65-F5344CB8AC3E}">
        <p14:creationId xmlns:p14="http://schemas.microsoft.com/office/powerpoint/2010/main" val="325430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43FD13-A091-47B0-99DE-B2FC4F6E0138}"/>
              </a:ext>
            </a:extLst>
          </p:cNvPr>
          <p:cNvSpPr>
            <a:spLocks noGrp="1"/>
          </p:cNvSpPr>
          <p:nvPr>
            <p:ph type="title"/>
          </p:nvPr>
        </p:nvSpPr>
        <p:spPr>
          <a:xfrm>
            <a:off x="232232" y="716277"/>
            <a:ext cx="11552152" cy="717565"/>
          </a:xfrm>
        </p:spPr>
        <p:txBody>
          <a:bodyPr>
            <a:normAutofit fontScale="90000"/>
          </a:bodyPr>
          <a:lstStyle/>
          <a:p>
            <a:r>
              <a:rPr lang="fr-CA" dirty="0">
                <a:latin typeface="Segoe UI"/>
                <a:cs typeface="Segoe UI"/>
              </a:rPr>
              <a:t>Connexion et principes d’utilisation de </a:t>
            </a:r>
            <a:r>
              <a:rPr lang="fr-CA" dirty="0" err="1">
                <a:latin typeface="Segoe UI"/>
                <a:cs typeface="Segoe UI"/>
              </a:rPr>
              <a:t>SoftWebPlus</a:t>
            </a:r>
            <a:endParaRPr lang="fr-FR" dirty="0"/>
          </a:p>
          <a:p>
            <a:endParaRPr lang="fr-CA" dirty="0"/>
          </a:p>
        </p:txBody>
      </p:sp>
      <p:sp>
        <p:nvSpPr>
          <p:cNvPr id="3" name="Espace réservé du contenu 2">
            <a:extLst>
              <a:ext uri="{FF2B5EF4-FFF2-40B4-BE49-F238E27FC236}">
                <a16:creationId xmlns:a16="http://schemas.microsoft.com/office/drawing/2014/main" id="{1CB1B7C4-9B7B-426E-889F-49F36FFA0EC0}"/>
              </a:ext>
            </a:extLst>
          </p:cNvPr>
          <p:cNvSpPr>
            <a:spLocks noGrp="1"/>
          </p:cNvSpPr>
          <p:nvPr>
            <p:ph idx="1"/>
          </p:nvPr>
        </p:nvSpPr>
        <p:spPr>
          <a:xfrm>
            <a:off x="232232" y="1515291"/>
            <a:ext cx="11468099" cy="4580709"/>
          </a:xfrm>
        </p:spPr>
        <p:txBody>
          <a:bodyPr vert="horz" lIns="91440" tIns="45720" rIns="91440" bIns="45720" rtlCol="0" anchor="t">
            <a:normAutofit fontScale="92500"/>
          </a:bodyPr>
          <a:lstStyle/>
          <a:p>
            <a:r>
              <a:rPr lang="fr-CA" b="1" dirty="0">
                <a:latin typeface="Segoe UI"/>
                <a:cs typeface="Segoe UI"/>
              </a:rPr>
              <a:t>Accès à </a:t>
            </a:r>
            <a:r>
              <a:rPr lang="fr-CA" b="1" dirty="0" err="1">
                <a:latin typeface="Segoe UI"/>
                <a:cs typeface="Segoe UI"/>
              </a:rPr>
              <a:t>SoftWebPlus</a:t>
            </a:r>
            <a:endParaRPr lang="fr-FR" b="1" dirty="0"/>
          </a:p>
          <a:p>
            <a:pPr lvl="1"/>
            <a:r>
              <a:rPr lang="fr-CA" dirty="0">
                <a:latin typeface="Segoe UI"/>
                <a:cs typeface="Segoe UI"/>
              </a:rPr>
              <a:t>Installation automatisée de </a:t>
            </a:r>
            <a:r>
              <a:rPr lang="fr-CA" dirty="0" err="1">
                <a:latin typeface="Segoe UI"/>
                <a:cs typeface="Segoe UI"/>
              </a:rPr>
              <a:t>SoftWebPlus</a:t>
            </a:r>
            <a:r>
              <a:rPr lang="fr-CA" dirty="0">
                <a:latin typeface="Segoe UI"/>
                <a:cs typeface="Segoe UI"/>
              </a:rPr>
              <a:t> dans les applications de votre ordinateur</a:t>
            </a:r>
            <a:endParaRPr lang="fr-CA" dirty="0"/>
          </a:p>
          <a:p>
            <a:pPr lvl="1"/>
            <a:r>
              <a:rPr lang="fr-CA" dirty="0">
                <a:latin typeface="Segoe UI"/>
                <a:cs typeface="Segoe UI"/>
              </a:rPr>
              <a:t>Créer un raccourci de bureau, si souhaité</a:t>
            </a:r>
            <a:endParaRPr lang="fr-CA" dirty="0"/>
          </a:p>
          <a:p>
            <a:r>
              <a:rPr lang="fr-CA" b="1" dirty="0">
                <a:latin typeface="Segoe UI"/>
                <a:cs typeface="Segoe UI"/>
              </a:rPr>
              <a:t>Première connexion et mot de passe</a:t>
            </a:r>
            <a:endParaRPr lang="fr-CA" b="1" dirty="0"/>
          </a:p>
          <a:p>
            <a:pPr lvl="1"/>
            <a:r>
              <a:rPr lang="fr-CA" dirty="0">
                <a:latin typeface="Segoe UI"/>
                <a:cs typeface="Segoe UI"/>
              </a:rPr>
              <a:t>Compléter le Parcours B de la formation ENA « SIL provincial - Utiliser </a:t>
            </a:r>
            <a:r>
              <a:rPr lang="fr-CA" dirty="0" err="1">
                <a:latin typeface="Segoe UI"/>
                <a:cs typeface="Segoe UI"/>
              </a:rPr>
              <a:t>SoftWebPLus</a:t>
            </a:r>
            <a:r>
              <a:rPr lang="fr-CA" dirty="0">
                <a:latin typeface="Segoe UI"/>
                <a:cs typeface="Segoe UI"/>
              </a:rPr>
              <a:t> » pour obtenir votre identifiant et mot de passe </a:t>
            </a:r>
            <a:endParaRPr lang="fr-CA" dirty="0"/>
          </a:p>
          <a:p>
            <a:pPr lvl="1"/>
            <a:r>
              <a:rPr lang="fr-CA" dirty="0">
                <a:latin typeface="Segoe UI"/>
                <a:cs typeface="Segoe UI"/>
              </a:rPr>
              <a:t>Modifier le mot de passe lors de la première connexion</a:t>
            </a:r>
            <a:endParaRPr lang="fr-CA" dirty="0"/>
          </a:p>
          <a:p>
            <a:pPr lvl="1"/>
            <a:r>
              <a:rPr lang="fr-CA" dirty="0">
                <a:latin typeface="Segoe UI"/>
                <a:cs typeface="Segoe UI"/>
              </a:rPr>
              <a:t>Valider votre « emplacement » : si vous n’avez pas le bon emplacement, cela pourrait entraîner le rejet de vos requêtes</a:t>
            </a:r>
            <a:endParaRPr lang="fr-CA" dirty="0"/>
          </a:p>
          <a:p>
            <a:r>
              <a:rPr lang="fr-CA" b="1" dirty="0">
                <a:latin typeface="Segoe UI"/>
                <a:cs typeface="Segoe UI"/>
              </a:rPr>
              <a:t>Nomenclature des analyses</a:t>
            </a:r>
            <a:endParaRPr lang="fr-CA" b="1" dirty="0"/>
          </a:p>
          <a:p>
            <a:pPr lvl="1"/>
            <a:r>
              <a:rPr lang="fr-CA" dirty="0">
                <a:latin typeface="Segoe UI"/>
                <a:cs typeface="Segoe UI"/>
              </a:rPr>
              <a:t>Modification du nom de certaines analyses selon une nouvelle nomenclature définie par le MSSS : https://www.chumontreal.qc.ca/sites/default/files/2022-10/optilab%20carnet%20abreviation.pdf </a:t>
            </a:r>
            <a:endParaRPr lang="fr-CA" dirty="0"/>
          </a:p>
          <a:p>
            <a:r>
              <a:rPr lang="fr-CA" b="1" dirty="0">
                <a:latin typeface="Segoe UI"/>
                <a:cs typeface="Segoe UI"/>
              </a:rPr>
              <a:t>Impression des rapports d’analyse</a:t>
            </a:r>
          </a:p>
          <a:p>
            <a:pPr lvl="1"/>
            <a:r>
              <a:rPr lang="fr-CA" dirty="0">
                <a:latin typeface="Segoe UI"/>
                <a:cs typeface="Segoe UI"/>
              </a:rPr>
              <a:t>Si retour des résultats par impression, l’impression se fera une fois par jour selon l’horaire provincial</a:t>
            </a:r>
            <a:endParaRPr lang="fr-CA" dirty="0"/>
          </a:p>
          <a:p>
            <a:endParaRPr lang="fr-CA" dirty="0"/>
          </a:p>
        </p:txBody>
      </p:sp>
    </p:spTree>
    <p:extLst>
      <p:ext uri="{BB962C8B-B14F-4D97-AF65-F5344CB8AC3E}">
        <p14:creationId xmlns:p14="http://schemas.microsoft.com/office/powerpoint/2010/main" val="4017071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43FD13-A091-47B0-99DE-B2FC4F6E0138}"/>
              </a:ext>
            </a:extLst>
          </p:cNvPr>
          <p:cNvSpPr>
            <a:spLocks noGrp="1"/>
          </p:cNvSpPr>
          <p:nvPr>
            <p:ph type="title"/>
          </p:nvPr>
        </p:nvSpPr>
        <p:spPr/>
        <p:txBody>
          <a:bodyPr/>
          <a:lstStyle/>
          <a:p>
            <a:r>
              <a:rPr lang="fr-CA"/>
              <a:t>Ressources et outils</a:t>
            </a:r>
          </a:p>
        </p:txBody>
      </p:sp>
      <p:sp>
        <p:nvSpPr>
          <p:cNvPr id="3" name="Espace réservé du contenu 2">
            <a:extLst>
              <a:ext uri="{FF2B5EF4-FFF2-40B4-BE49-F238E27FC236}">
                <a16:creationId xmlns:a16="http://schemas.microsoft.com/office/drawing/2014/main" id="{1CB1B7C4-9B7B-426E-889F-49F36FFA0EC0}"/>
              </a:ext>
            </a:extLst>
          </p:cNvPr>
          <p:cNvSpPr>
            <a:spLocks noGrp="1"/>
          </p:cNvSpPr>
          <p:nvPr>
            <p:ph idx="1"/>
          </p:nvPr>
        </p:nvSpPr>
        <p:spPr>
          <a:xfrm>
            <a:off x="232232" y="1255712"/>
            <a:ext cx="11468099" cy="4702629"/>
          </a:xfrm>
        </p:spPr>
        <p:txBody>
          <a:bodyPr/>
          <a:lstStyle/>
          <a:p>
            <a:r>
              <a:rPr lang="fr-CA" b="1" dirty="0"/>
              <a:t>Super-utilisateurs et SWAT Team</a:t>
            </a:r>
          </a:p>
          <a:p>
            <a:pPr lvl="1"/>
            <a:r>
              <a:rPr lang="fr-CA" dirty="0"/>
              <a:t>Offre un soutien technique de première ligne </a:t>
            </a:r>
          </a:p>
          <a:p>
            <a:pPr lvl="1"/>
            <a:r>
              <a:rPr lang="fr-CA" dirty="0"/>
              <a:t>Connaissance avancée du logiciel</a:t>
            </a:r>
          </a:p>
          <a:p>
            <a:pPr lvl="1"/>
            <a:r>
              <a:rPr lang="fr-CA" dirty="0"/>
              <a:t>Transmettre les questions et problématiques aux équipes projet et TI</a:t>
            </a:r>
          </a:p>
          <a:p>
            <a:endParaRPr lang="fr-CA" b="1" dirty="0"/>
          </a:p>
          <a:p>
            <a:r>
              <a:rPr lang="fr-CA" b="1" dirty="0"/>
              <a:t>Page Web SIL-P</a:t>
            </a:r>
          </a:p>
          <a:p>
            <a:pPr lvl="1"/>
            <a:r>
              <a:rPr lang="fr-CA" dirty="0"/>
              <a:t>Informations utiles </a:t>
            </a:r>
          </a:p>
          <a:p>
            <a:pPr lvl="1"/>
            <a:r>
              <a:rPr lang="fr-CA" dirty="0"/>
              <a:t>Aide à la tâche</a:t>
            </a:r>
          </a:p>
          <a:p>
            <a:pPr lvl="1"/>
            <a:r>
              <a:rPr lang="fr-CA" dirty="0"/>
              <a:t>Foire aux questions </a:t>
            </a:r>
          </a:p>
          <a:p>
            <a:pPr lvl="1"/>
            <a:r>
              <a:rPr lang="fr-CA" dirty="0"/>
              <a:t>Boîte à outils (utilisateurs, gestionnaires et pour la consultation des résultats) </a:t>
            </a:r>
          </a:p>
          <a:p>
            <a:pPr lvl="1"/>
            <a:r>
              <a:rPr lang="fr-CA" dirty="0"/>
              <a:t>Mise à jour selon la progression du projet et les enjeux. </a:t>
            </a:r>
          </a:p>
          <a:p>
            <a:endParaRPr lang="fr-CA" b="1" dirty="0"/>
          </a:p>
          <a:p>
            <a:r>
              <a:rPr lang="fr-CA" b="1" dirty="0"/>
              <a:t>Soutien technique</a:t>
            </a:r>
          </a:p>
        </p:txBody>
      </p:sp>
    </p:spTree>
    <p:extLst>
      <p:ext uri="{BB962C8B-B14F-4D97-AF65-F5344CB8AC3E}">
        <p14:creationId xmlns:p14="http://schemas.microsoft.com/office/powerpoint/2010/main" val="201599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1158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a:t>Ordre du jour</a:t>
            </a:r>
          </a:p>
        </p:txBody>
      </p:sp>
      <p:sp>
        <p:nvSpPr>
          <p:cNvPr id="3" name="Espace réservé du contenu 2"/>
          <p:cNvSpPr>
            <a:spLocks noGrp="1"/>
          </p:cNvSpPr>
          <p:nvPr>
            <p:ph idx="1"/>
          </p:nvPr>
        </p:nvSpPr>
        <p:spPr/>
        <p:txBody>
          <a:bodyPr vert="horz" lIns="91440" tIns="45720" rIns="91440" bIns="45720" rtlCol="0" anchor="t">
            <a:normAutofit/>
          </a:bodyPr>
          <a:lstStyle/>
          <a:p>
            <a:r>
              <a:rPr lang="fr-CA"/>
              <a:t>Présentation du projet et de ses objectifs </a:t>
            </a:r>
          </a:p>
          <a:p>
            <a:r>
              <a:rPr lang="fr-CA"/>
              <a:t>Plan de déploiement du SIL-P</a:t>
            </a:r>
          </a:p>
          <a:p>
            <a:r>
              <a:rPr lang="fr-CA"/>
              <a:t>Principaux changements opérationnels</a:t>
            </a:r>
          </a:p>
          <a:p>
            <a:r>
              <a:rPr lang="fr-CA"/>
              <a:t>Rôles et responsabilités</a:t>
            </a:r>
          </a:p>
          <a:p>
            <a:r>
              <a:rPr lang="fr-CA">
                <a:latin typeface="Segoe UI"/>
                <a:cs typeface="Segoe UI"/>
              </a:rPr>
              <a:t>Formation</a:t>
            </a:r>
          </a:p>
          <a:p>
            <a:r>
              <a:rPr lang="fr-CA">
                <a:latin typeface="Segoe UI"/>
                <a:cs typeface="Segoe UI"/>
              </a:rPr>
              <a:t>Ressources et outils </a:t>
            </a:r>
            <a:endParaRPr lang="fr-CA"/>
          </a:p>
          <a:p>
            <a:r>
              <a:rPr lang="fr-CA"/>
              <a:t>Connexion et principes d’utilisation de </a:t>
            </a:r>
            <a:r>
              <a:rPr lang="fr-CA" err="1"/>
              <a:t>SoftWebPlus</a:t>
            </a:r>
            <a:endParaRPr lang="fr-CA"/>
          </a:p>
          <a:p>
            <a:r>
              <a:rPr lang="fr-CA"/>
              <a:t>Support aux utilisateurs</a:t>
            </a:r>
          </a:p>
        </p:txBody>
      </p:sp>
    </p:spTree>
    <p:extLst>
      <p:ext uri="{BB962C8B-B14F-4D97-AF65-F5344CB8AC3E}">
        <p14:creationId xmlns:p14="http://schemas.microsoft.com/office/powerpoint/2010/main" val="2350742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15D660-1BF6-47CE-A7F8-01F8CE7260FA}"/>
              </a:ext>
            </a:extLst>
          </p:cNvPr>
          <p:cNvSpPr>
            <a:spLocks noGrp="1"/>
          </p:cNvSpPr>
          <p:nvPr>
            <p:ph type="title"/>
          </p:nvPr>
        </p:nvSpPr>
        <p:spPr/>
        <p:txBody>
          <a:bodyPr/>
          <a:lstStyle/>
          <a:p>
            <a:r>
              <a:rPr lang="fr-CA"/>
              <a:t>Projets et objectifs </a:t>
            </a:r>
          </a:p>
        </p:txBody>
      </p:sp>
      <p:sp>
        <p:nvSpPr>
          <p:cNvPr id="3" name="Espace réservé du contenu 2">
            <a:extLst>
              <a:ext uri="{FF2B5EF4-FFF2-40B4-BE49-F238E27FC236}">
                <a16:creationId xmlns:a16="http://schemas.microsoft.com/office/drawing/2014/main" id="{C2C52AE3-C2E9-4324-A04E-7DF5808D4ED2}"/>
              </a:ext>
            </a:extLst>
          </p:cNvPr>
          <p:cNvSpPr>
            <a:spLocks noGrp="1"/>
          </p:cNvSpPr>
          <p:nvPr>
            <p:ph idx="1"/>
          </p:nvPr>
        </p:nvSpPr>
        <p:spPr>
          <a:xfrm>
            <a:off x="232232" y="1525307"/>
            <a:ext cx="11468099" cy="1903693"/>
          </a:xfrm>
        </p:spPr>
        <p:txBody>
          <a:bodyPr>
            <a:normAutofit fontScale="92500" lnSpcReduction="10000"/>
          </a:bodyPr>
          <a:lstStyle/>
          <a:p>
            <a:pPr marL="0" indent="0">
              <a:buNone/>
            </a:pPr>
            <a:r>
              <a:rPr lang="fr-CA" b="1"/>
              <a:t>Situation actuelle</a:t>
            </a:r>
          </a:p>
          <a:p>
            <a:r>
              <a:rPr lang="fr-CA"/>
              <a:t>Utilisation de Systèmes d’Information de Laboratoire (SIL) de différents fournisseurs par les 122 laboratoires publics du Québec </a:t>
            </a:r>
          </a:p>
          <a:p>
            <a:r>
              <a:rPr lang="fr-CA"/>
              <a:t>Coûts élevés et difficultés pour le développement / maintien de ces interfaces</a:t>
            </a:r>
          </a:p>
          <a:p>
            <a:r>
              <a:rPr lang="fr-CA"/>
              <a:t>Complexité des communications entre laboratoires, avec des délais variables pour l'obtention des résultats</a:t>
            </a:r>
          </a:p>
          <a:p>
            <a:endParaRPr lang="fr-CA"/>
          </a:p>
        </p:txBody>
      </p:sp>
      <p:sp>
        <p:nvSpPr>
          <p:cNvPr id="6" name="Espace réservé du contenu 2">
            <a:extLst>
              <a:ext uri="{FF2B5EF4-FFF2-40B4-BE49-F238E27FC236}">
                <a16:creationId xmlns:a16="http://schemas.microsoft.com/office/drawing/2014/main" id="{DF5011E6-F3C7-4BAA-858F-71B435EB8A09}"/>
              </a:ext>
            </a:extLst>
          </p:cNvPr>
          <p:cNvSpPr txBox="1">
            <a:spLocks/>
          </p:cNvSpPr>
          <p:nvPr/>
        </p:nvSpPr>
        <p:spPr>
          <a:xfrm>
            <a:off x="232232" y="3698595"/>
            <a:ext cx="11468099" cy="190369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ED1C2E"/>
              </a:buClr>
              <a:buFont typeface="Segoe UI" panose="020B0502040204020203" pitchFamily="34" charset="0"/>
              <a:buChar char="♥"/>
              <a:defRPr sz="2000" b="0" kern="1200">
                <a:solidFill>
                  <a:srgbClr val="212D65"/>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Clr>
                <a:srgbClr val="ED1C2E"/>
              </a:buClr>
              <a:buFont typeface="Segoe UI" panose="020B0502040204020203" pitchFamily="34" charset="0"/>
              <a:buChar char="♥"/>
              <a:defRPr sz="2000" kern="1200">
                <a:solidFill>
                  <a:srgbClr val="212D65"/>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Clr>
                <a:srgbClr val="ED1C2E"/>
              </a:buClr>
              <a:buFont typeface="Segoe UI" panose="020B0502040204020203" pitchFamily="34" charset="0"/>
              <a:buChar char="♥"/>
              <a:defRPr sz="2000" kern="1200">
                <a:solidFill>
                  <a:srgbClr val="212D65"/>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Clr>
                <a:srgbClr val="ED1C2E"/>
              </a:buClr>
              <a:buFont typeface="Segoe UI" panose="020B0502040204020203" pitchFamily="34" charset="0"/>
              <a:buChar char="♥"/>
              <a:defRPr sz="2000" kern="1200">
                <a:solidFill>
                  <a:srgbClr val="212D65"/>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Clr>
                <a:srgbClr val="ED1C2E"/>
              </a:buClr>
              <a:buFont typeface="Segoe UI" panose="020B0502040204020203" pitchFamily="34" charset="0"/>
              <a:buChar char="♥"/>
              <a:defRPr sz="2000" kern="1200">
                <a:solidFill>
                  <a:srgbClr val="212D65"/>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b="1"/>
              <a:t>Objectifs</a:t>
            </a:r>
          </a:p>
          <a:p>
            <a:r>
              <a:rPr lang="fr-CA"/>
              <a:t>Établissement progressif d’une base de données unique à l’échelle provinciale (SIL-P) pour la biologie, la microbiologie et l‘hématologie</a:t>
            </a:r>
          </a:p>
          <a:p>
            <a:r>
              <a:rPr lang="fr-CA"/>
              <a:t>Implantation du logiciel </a:t>
            </a:r>
            <a:r>
              <a:rPr lang="fr-CA" err="1"/>
              <a:t>SoftWebPlus</a:t>
            </a:r>
            <a:r>
              <a:rPr lang="fr-CA"/>
              <a:t> en remplacement de </a:t>
            </a:r>
            <a:r>
              <a:rPr lang="fr-CA" err="1"/>
              <a:t>SoftLab</a:t>
            </a:r>
            <a:r>
              <a:rPr lang="fr-CA"/>
              <a:t>, pour la création de requêtes et la consultation des résultats</a:t>
            </a:r>
          </a:p>
          <a:p>
            <a:r>
              <a:rPr lang="fr-CA"/>
              <a:t>Concrétisation d’une étape supplémentaire pour la transformation numérique, en vue du déploiement du Dossier santé numérique (DSN)</a:t>
            </a:r>
          </a:p>
        </p:txBody>
      </p:sp>
    </p:spTree>
    <p:extLst>
      <p:ext uri="{BB962C8B-B14F-4D97-AF65-F5344CB8AC3E}">
        <p14:creationId xmlns:p14="http://schemas.microsoft.com/office/powerpoint/2010/main" val="4045189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15D660-1BF6-47CE-A7F8-01F8CE7260FA}"/>
              </a:ext>
            </a:extLst>
          </p:cNvPr>
          <p:cNvSpPr>
            <a:spLocks noGrp="1"/>
          </p:cNvSpPr>
          <p:nvPr>
            <p:ph type="title"/>
          </p:nvPr>
        </p:nvSpPr>
        <p:spPr/>
        <p:txBody>
          <a:bodyPr/>
          <a:lstStyle/>
          <a:p>
            <a:r>
              <a:rPr lang="fr-CA" dirty="0"/>
              <a:t>Projets et objectifs </a:t>
            </a:r>
          </a:p>
        </p:txBody>
      </p:sp>
      <p:sp>
        <p:nvSpPr>
          <p:cNvPr id="3" name="Espace réservé du contenu 2">
            <a:extLst>
              <a:ext uri="{FF2B5EF4-FFF2-40B4-BE49-F238E27FC236}">
                <a16:creationId xmlns:a16="http://schemas.microsoft.com/office/drawing/2014/main" id="{C2C52AE3-C2E9-4324-A04E-7DF5808D4ED2}"/>
              </a:ext>
            </a:extLst>
          </p:cNvPr>
          <p:cNvSpPr>
            <a:spLocks noGrp="1"/>
          </p:cNvSpPr>
          <p:nvPr>
            <p:ph idx="1"/>
          </p:nvPr>
        </p:nvSpPr>
        <p:spPr>
          <a:xfrm>
            <a:off x="232232" y="1525307"/>
            <a:ext cx="11468099" cy="4588110"/>
          </a:xfrm>
        </p:spPr>
        <p:txBody>
          <a:bodyPr>
            <a:normAutofit/>
          </a:bodyPr>
          <a:lstStyle/>
          <a:p>
            <a:pPr marL="0" indent="0">
              <a:buNone/>
            </a:pPr>
            <a:r>
              <a:rPr lang="fr-CA" b="1" dirty="0"/>
              <a:t>Bénéfices attendus</a:t>
            </a:r>
          </a:p>
          <a:p>
            <a:r>
              <a:rPr lang="fr-CA" dirty="0"/>
              <a:t>Accroissement de l’efficience des laboratoires </a:t>
            </a:r>
          </a:p>
          <a:p>
            <a:r>
              <a:rPr lang="fr-CA" dirty="0"/>
              <a:t>Traçabilité complète du parcours de l'échantillon, traitement plus rapide des tests et meilleure communication des résultats</a:t>
            </a:r>
          </a:p>
          <a:p>
            <a:r>
              <a:rPr lang="fr-CA" dirty="0"/>
              <a:t>Analyse inter établissements et partage des résultats de laboratoire facilités</a:t>
            </a:r>
          </a:p>
          <a:p>
            <a:r>
              <a:rPr lang="fr-CA" dirty="0"/>
              <a:t>Flexibilité d’utilisation permise par </a:t>
            </a:r>
            <a:r>
              <a:rPr lang="fr-CA" dirty="0" err="1"/>
              <a:t>SoftWebPlus</a:t>
            </a:r>
            <a:r>
              <a:rPr lang="fr-CA" dirty="0"/>
              <a:t>, dont : </a:t>
            </a:r>
          </a:p>
          <a:p>
            <a:pPr lvl="1"/>
            <a:r>
              <a:rPr lang="fr-CA" dirty="0"/>
              <a:t>Connexion à partir de différents appareils électroniques </a:t>
            </a:r>
          </a:p>
          <a:p>
            <a:pPr lvl="1"/>
            <a:r>
              <a:rPr lang="fr-CA" dirty="0"/>
              <a:t>Connexion à distance</a:t>
            </a:r>
          </a:p>
          <a:p>
            <a:pPr lvl="1"/>
            <a:r>
              <a:rPr lang="fr-CA" dirty="0"/>
              <a:t>Impression sur n’importe quelle imprimante de l’ICM </a:t>
            </a:r>
          </a:p>
          <a:p>
            <a:pPr lvl="1"/>
            <a:r>
              <a:rPr lang="fr-CA" dirty="0"/>
              <a:t>Dépôt d’un échantillon au site le plus proche pour expédition</a:t>
            </a:r>
          </a:p>
          <a:p>
            <a:endParaRPr lang="fr-CA" dirty="0"/>
          </a:p>
        </p:txBody>
      </p:sp>
    </p:spTree>
    <p:extLst>
      <p:ext uri="{BB962C8B-B14F-4D97-AF65-F5344CB8AC3E}">
        <p14:creationId xmlns:p14="http://schemas.microsoft.com/office/powerpoint/2010/main" val="2422344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9129E4-7981-4E00-9E16-7BC4D20B72C7}"/>
              </a:ext>
            </a:extLst>
          </p:cNvPr>
          <p:cNvSpPr>
            <a:spLocks noGrp="1"/>
          </p:cNvSpPr>
          <p:nvPr>
            <p:ph type="title"/>
          </p:nvPr>
        </p:nvSpPr>
        <p:spPr/>
        <p:txBody>
          <a:bodyPr/>
          <a:lstStyle/>
          <a:p>
            <a:r>
              <a:rPr lang="fr-CA" dirty="0"/>
              <a:t>Plan de déploiement du SIL-P</a:t>
            </a:r>
          </a:p>
        </p:txBody>
      </p:sp>
      <p:sp>
        <p:nvSpPr>
          <p:cNvPr id="3" name="Espace réservé du contenu 2">
            <a:extLst>
              <a:ext uri="{FF2B5EF4-FFF2-40B4-BE49-F238E27FC236}">
                <a16:creationId xmlns:a16="http://schemas.microsoft.com/office/drawing/2014/main" id="{5B3C2AFC-FF6E-41D8-8604-79A6177545D6}"/>
              </a:ext>
            </a:extLst>
          </p:cNvPr>
          <p:cNvSpPr>
            <a:spLocks noGrp="1"/>
          </p:cNvSpPr>
          <p:nvPr>
            <p:ph idx="1"/>
          </p:nvPr>
        </p:nvSpPr>
        <p:spPr/>
        <p:txBody>
          <a:bodyPr vert="horz" lIns="91440" tIns="45720" rIns="91440" bIns="45720" rtlCol="0" anchor="t">
            <a:normAutofit/>
          </a:bodyPr>
          <a:lstStyle/>
          <a:p>
            <a:r>
              <a:rPr lang="fr-CA" sz="2400" b="1" dirty="0">
                <a:latin typeface="Segoe UI"/>
                <a:cs typeface="Segoe UI"/>
              </a:rPr>
              <a:t>Dates importantes :</a:t>
            </a:r>
          </a:p>
          <a:p>
            <a:pPr marL="0" indent="0">
              <a:buNone/>
            </a:pPr>
            <a:endParaRPr lang="fr-CA" sz="2400" dirty="0">
              <a:latin typeface="Segoe UI"/>
              <a:cs typeface="Segoe UI"/>
            </a:endParaRPr>
          </a:p>
          <a:p>
            <a:pPr marL="457200" lvl="1" indent="0">
              <a:buNone/>
            </a:pPr>
            <a:r>
              <a:rPr lang="fr-CA" dirty="0">
                <a:solidFill>
                  <a:srgbClr val="ED1C2E"/>
                </a:solidFill>
                <a:latin typeface="Segoe UI"/>
                <a:cs typeface="Segoe UI"/>
              </a:rPr>
              <a:t>♥ </a:t>
            </a:r>
            <a:r>
              <a:rPr lang="fr-CA" b="1" dirty="0">
                <a:latin typeface="Segoe UI"/>
                <a:cs typeface="Segoe UI"/>
              </a:rPr>
              <a:t>Janvier 2025 : Identification de la SWAT TEAM</a:t>
            </a:r>
            <a:endParaRPr lang="fr-CA" dirty="0">
              <a:latin typeface="Segoe UI"/>
              <a:cs typeface="Segoe UI"/>
            </a:endParaRPr>
          </a:p>
          <a:p>
            <a:pPr marL="457200" lvl="1" indent="0">
              <a:buNone/>
            </a:pPr>
            <a:r>
              <a:rPr lang="fr-CA" dirty="0">
                <a:solidFill>
                  <a:srgbClr val="ED1C2E"/>
                </a:solidFill>
                <a:latin typeface="Segoe UI"/>
                <a:cs typeface="Segoe UI"/>
              </a:rPr>
              <a:t>♥ </a:t>
            </a:r>
            <a:r>
              <a:rPr lang="fr-CA" b="1" dirty="0">
                <a:latin typeface="Segoe UI"/>
                <a:cs typeface="Segoe UI"/>
              </a:rPr>
              <a:t>Janvier/Février 2025 : Formation ENA et </a:t>
            </a:r>
            <a:r>
              <a:rPr lang="fr-CA" b="1" dirty="0" err="1">
                <a:latin typeface="Segoe UI"/>
                <a:cs typeface="Segoe UI"/>
              </a:rPr>
              <a:t>Optilab</a:t>
            </a:r>
            <a:r>
              <a:rPr lang="fr-CA" b="1" dirty="0">
                <a:latin typeface="Segoe UI"/>
                <a:cs typeface="Segoe UI"/>
              </a:rPr>
              <a:t> des membres de la SWAT TEAM</a:t>
            </a:r>
            <a:endParaRPr lang="fr-CA" dirty="0">
              <a:latin typeface="Segoe UI"/>
              <a:cs typeface="Segoe UI"/>
            </a:endParaRPr>
          </a:p>
          <a:p>
            <a:pPr marL="457200" lvl="1" indent="0">
              <a:buNone/>
            </a:pPr>
            <a:r>
              <a:rPr lang="fr-CA" dirty="0">
                <a:solidFill>
                  <a:srgbClr val="ED1C2E"/>
                </a:solidFill>
                <a:latin typeface="Segoe UI"/>
                <a:cs typeface="Segoe UI"/>
              </a:rPr>
              <a:t>♥ </a:t>
            </a:r>
            <a:r>
              <a:rPr lang="fr-CA" b="1" dirty="0">
                <a:latin typeface="Segoe UI"/>
                <a:cs typeface="Segoe UI"/>
              </a:rPr>
              <a:t>Février 2025 : Identification des Super-Utilisateurs (SU)</a:t>
            </a:r>
            <a:endParaRPr lang="fr-CA" dirty="0">
              <a:latin typeface="Segoe UI"/>
              <a:cs typeface="Segoe UI"/>
            </a:endParaRPr>
          </a:p>
          <a:p>
            <a:pPr marL="457200" lvl="1" indent="0">
              <a:buNone/>
            </a:pPr>
            <a:r>
              <a:rPr lang="fr-CA" dirty="0">
                <a:solidFill>
                  <a:srgbClr val="ED1C2E"/>
                </a:solidFill>
                <a:latin typeface="Segoe UI"/>
                <a:cs typeface="Segoe UI"/>
              </a:rPr>
              <a:t>♥ </a:t>
            </a:r>
            <a:r>
              <a:rPr lang="fr-CA" b="1" dirty="0">
                <a:latin typeface="Segoe UI"/>
                <a:cs typeface="Segoe UI"/>
              </a:rPr>
              <a:t>Février 2025 : Formation ENA des SU</a:t>
            </a:r>
            <a:endParaRPr lang="fr-CA" dirty="0">
              <a:latin typeface="Segoe UI"/>
              <a:cs typeface="Segoe UI"/>
            </a:endParaRPr>
          </a:p>
          <a:p>
            <a:pPr marL="457200" lvl="1" indent="0">
              <a:buNone/>
            </a:pPr>
            <a:r>
              <a:rPr lang="fr-CA" dirty="0">
                <a:solidFill>
                  <a:srgbClr val="ED1C2E"/>
                </a:solidFill>
                <a:latin typeface="Segoe UI"/>
                <a:cs typeface="Segoe UI"/>
              </a:rPr>
              <a:t>♥ </a:t>
            </a:r>
            <a:r>
              <a:rPr lang="fr-CA" b="1" dirty="0">
                <a:latin typeface="Segoe UI"/>
                <a:cs typeface="Segoe UI"/>
              </a:rPr>
              <a:t>Mars 2025 : Formation ENA des utilisateurs (</a:t>
            </a:r>
            <a:r>
              <a:rPr lang="fr-CA" b="1" dirty="0" err="1">
                <a:latin typeface="Segoe UI"/>
                <a:cs typeface="Segoe UI"/>
              </a:rPr>
              <a:t>optionelle</a:t>
            </a:r>
            <a:r>
              <a:rPr lang="fr-CA" b="1" dirty="0">
                <a:latin typeface="Segoe UI"/>
                <a:cs typeface="Segoe UI"/>
              </a:rPr>
              <a:t> pour les MD)</a:t>
            </a:r>
            <a:endParaRPr lang="fr-CA" dirty="0">
              <a:latin typeface="Segoe UI"/>
              <a:cs typeface="Segoe UI"/>
            </a:endParaRPr>
          </a:p>
          <a:p>
            <a:pPr marL="457200" lvl="1" indent="0">
              <a:buNone/>
            </a:pPr>
            <a:r>
              <a:rPr lang="fr-CA" dirty="0">
                <a:solidFill>
                  <a:srgbClr val="ED1C2E"/>
                </a:solidFill>
                <a:latin typeface="Segoe UI"/>
                <a:cs typeface="Segoe UI"/>
              </a:rPr>
              <a:t>♥ </a:t>
            </a:r>
            <a:r>
              <a:rPr lang="fr-CA" b="1" dirty="0">
                <a:latin typeface="Segoe UI"/>
                <a:cs typeface="Segoe UI"/>
              </a:rPr>
              <a:t>1er mai 2025 : Complétion de la formation ENA pour tous </a:t>
            </a:r>
          </a:p>
          <a:p>
            <a:pPr marL="457200" lvl="1" indent="0">
              <a:buNone/>
            </a:pPr>
            <a:r>
              <a:rPr lang="fr-CA" dirty="0">
                <a:solidFill>
                  <a:srgbClr val="ED1C2E"/>
                </a:solidFill>
                <a:latin typeface="Segoe UI"/>
                <a:cs typeface="Segoe UI"/>
              </a:rPr>
              <a:t>♥ </a:t>
            </a:r>
            <a:r>
              <a:rPr lang="fr-CA" b="1" dirty="0">
                <a:latin typeface="Segoe UI"/>
                <a:cs typeface="Segoe UI"/>
              </a:rPr>
              <a:t>GO LIVE Mardi le 13 mai 2025</a:t>
            </a:r>
            <a:endParaRPr lang="fr-CA" dirty="0">
              <a:latin typeface="Segoe UI"/>
              <a:cs typeface="Segoe UI"/>
            </a:endParaRPr>
          </a:p>
          <a:p>
            <a:endParaRPr lang="fr-CA" dirty="0"/>
          </a:p>
        </p:txBody>
      </p:sp>
    </p:spTree>
    <p:extLst>
      <p:ext uri="{BB962C8B-B14F-4D97-AF65-F5344CB8AC3E}">
        <p14:creationId xmlns:p14="http://schemas.microsoft.com/office/powerpoint/2010/main" val="36644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re 1">
            <a:extLst>
              <a:ext uri="{FF2B5EF4-FFF2-40B4-BE49-F238E27FC236}">
                <a16:creationId xmlns:a16="http://schemas.microsoft.com/office/drawing/2014/main" id="{CFD7E920-C654-417E-B648-23A565ABAA04}"/>
              </a:ext>
            </a:extLst>
          </p:cNvPr>
          <p:cNvSpPr>
            <a:spLocks noGrp="1"/>
          </p:cNvSpPr>
          <p:nvPr>
            <p:ph type="title"/>
          </p:nvPr>
        </p:nvSpPr>
        <p:spPr>
          <a:xfrm>
            <a:off x="232232" y="538147"/>
            <a:ext cx="9850023" cy="717565"/>
          </a:xfrm>
        </p:spPr>
        <p:txBody>
          <a:bodyPr>
            <a:normAutofit fontScale="90000"/>
          </a:bodyPr>
          <a:lstStyle/>
          <a:p>
            <a:r>
              <a:rPr lang="fr-CA" dirty="0"/>
              <a:t>Principaux changements </a:t>
            </a:r>
            <a:r>
              <a:rPr lang="fr-CA" dirty="0">
                <a:latin typeface="Segoe UI"/>
                <a:cs typeface="Segoe UI"/>
              </a:rPr>
              <a:t>opérationnels SILP</a:t>
            </a:r>
            <a:endParaRPr lang="fr-CA" dirty="0"/>
          </a:p>
        </p:txBody>
      </p:sp>
      <p:sp>
        <p:nvSpPr>
          <p:cNvPr id="2" name="Rectangle 1">
            <a:extLst>
              <a:ext uri="{FF2B5EF4-FFF2-40B4-BE49-F238E27FC236}">
                <a16:creationId xmlns:a16="http://schemas.microsoft.com/office/drawing/2014/main" id="{6AC3F8A0-CDE2-44B4-BB52-C12D318EDD06}"/>
              </a:ext>
            </a:extLst>
          </p:cNvPr>
          <p:cNvSpPr/>
          <p:nvPr/>
        </p:nvSpPr>
        <p:spPr>
          <a:xfrm>
            <a:off x="1323612" y="1973755"/>
            <a:ext cx="2767557" cy="3892733"/>
          </a:xfrm>
          <a:prstGeom prst="rect">
            <a:avLst/>
          </a:prstGeom>
          <a:solidFill>
            <a:srgbClr val="94D5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800"/>
              </a:spcAft>
              <a:buClr>
                <a:srgbClr val="16178D"/>
              </a:buClr>
              <a:tabLst>
                <a:tab pos="359824" algn="l"/>
              </a:tabLst>
            </a:pPr>
            <a:r>
              <a:rPr lang="fr-CA" sz="1600" b="1" dirty="0">
                <a:solidFill>
                  <a:srgbClr val="212D65"/>
                </a:solidFill>
                <a:latin typeface="Segoe UI" panose="020B0502040204020203" pitchFamily="34" charset="0"/>
                <a:cs typeface="Segoe UI" panose="020B0502040204020203" pitchFamily="34" charset="0"/>
              </a:rPr>
              <a:t>1. Requête de prélèvement</a:t>
            </a:r>
          </a:p>
          <a:p>
            <a:pPr algn="ctr">
              <a:spcAft>
                <a:spcPts val="400"/>
              </a:spcAft>
              <a:buClr>
                <a:srgbClr val="16178D"/>
              </a:buClr>
              <a:tabLst>
                <a:tab pos="359824" algn="l"/>
              </a:tabLst>
            </a:pPr>
            <a:r>
              <a:rPr lang="fr-CA" sz="1400" i="1" dirty="0">
                <a:latin typeface="Segoe UI" panose="020B0502040204020203" pitchFamily="34" charset="0"/>
                <a:cs typeface="Segoe UI" panose="020B0502040204020203" pitchFamily="34" charset="0"/>
              </a:rPr>
              <a:t>Prescription de requêtes</a:t>
            </a:r>
          </a:p>
          <a:p>
            <a:pPr algn="ctr">
              <a:spcAft>
                <a:spcPts val="400"/>
              </a:spcAft>
              <a:buClr>
                <a:srgbClr val="16178D"/>
              </a:buClr>
              <a:tabLst>
                <a:tab pos="359824" algn="l"/>
              </a:tabLst>
            </a:pPr>
            <a:r>
              <a:rPr lang="fr-CA" sz="1400" i="1" dirty="0">
                <a:solidFill>
                  <a:schemeClr val="bg1"/>
                </a:solidFill>
                <a:latin typeface="Segoe UI" panose="020B0502040204020203" pitchFamily="34" charset="0"/>
                <a:cs typeface="Segoe UI" panose="020B0502040204020203" pitchFamily="34" charset="0"/>
              </a:rPr>
              <a:t>Réalisation de prélèvements</a:t>
            </a:r>
          </a:p>
          <a:p>
            <a:pPr algn="ctr">
              <a:spcAft>
                <a:spcPts val="400"/>
              </a:spcAft>
              <a:buClr>
                <a:srgbClr val="16178D"/>
              </a:buClr>
              <a:tabLst>
                <a:tab pos="359824" algn="l"/>
              </a:tabLst>
            </a:pPr>
            <a:r>
              <a:rPr lang="fr-CA" sz="1400" i="1" dirty="0">
                <a:solidFill>
                  <a:schemeClr val="bg1"/>
                </a:solidFill>
                <a:latin typeface="Segoe UI" panose="020B0502040204020203" pitchFamily="34" charset="0"/>
                <a:cs typeface="Segoe UI" panose="020B0502040204020203" pitchFamily="34" charset="0"/>
              </a:rPr>
              <a:t>Saisie des requêtes</a:t>
            </a:r>
          </a:p>
          <a:p>
            <a:pPr algn="ctr">
              <a:spcAft>
                <a:spcPts val="400"/>
              </a:spcAft>
              <a:buClr>
                <a:srgbClr val="16178D"/>
              </a:buClr>
              <a:tabLst>
                <a:tab pos="359824" algn="l"/>
              </a:tabLst>
            </a:pPr>
            <a:endParaRPr lang="fr-CA" sz="1600" i="1" dirty="0">
              <a:solidFill>
                <a:schemeClr val="bg1"/>
              </a:solidFill>
              <a:latin typeface="Segoe UI" panose="020B0502040204020203" pitchFamily="34" charset="0"/>
              <a:cs typeface="Segoe UI" panose="020B0502040204020203" pitchFamily="34" charset="0"/>
            </a:endParaRPr>
          </a:p>
          <a:p>
            <a:pPr marL="285750" indent="-285750">
              <a:spcAft>
                <a:spcPts val="400"/>
              </a:spcAft>
              <a:buClr>
                <a:srgbClr val="16178D"/>
              </a:buClr>
              <a:buFont typeface="Arial" panose="020B0604020202020204" pitchFamily="34" charset="0"/>
              <a:buChar char="•"/>
              <a:tabLst>
                <a:tab pos="359824" algn="l"/>
              </a:tabLst>
            </a:pPr>
            <a:r>
              <a:rPr lang="fr-CA" sz="1200" dirty="0">
                <a:solidFill>
                  <a:schemeClr val="bg1"/>
                </a:solidFill>
                <a:latin typeface="Segoe UI" panose="020B0502040204020203" pitchFamily="34" charset="0"/>
                <a:cs typeface="Segoe UI" panose="020B0502040204020203" pitchFamily="34" charset="0"/>
              </a:rPr>
              <a:t>Changement de nomenclature </a:t>
            </a:r>
            <a:br>
              <a:rPr lang="fr-CA" sz="1200" dirty="0">
                <a:solidFill>
                  <a:schemeClr val="bg1"/>
                </a:solidFill>
                <a:latin typeface="Segoe UI" panose="020B0502040204020203" pitchFamily="34" charset="0"/>
                <a:cs typeface="Segoe UI" panose="020B0502040204020203" pitchFamily="34" charset="0"/>
              </a:rPr>
            </a:br>
            <a:r>
              <a:rPr lang="fr-CA" sz="1200" dirty="0">
                <a:solidFill>
                  <a:schemeClr val="bg1"/>
                </a:solidFill>
                <a:latin typeface="Segoe UI" panose="020B0502040204020203" pitchFamily="34" charset="0"/>
                <a:cs typeface="Segoe UI" panose="020B0502040204020203" pitchFamily="34" charset="0"/>
              </a:rPr>
              <a:t>et règles de requête (noms </a:t>
            </a:r>
            <a:br>
              <a:rPr lang="fr-CA" sz="1200" dirty="0">
                <a:solidFill>
                  <a:schemeClr val="bg1"/>
                </a:solidFill>
                <a:latin typeface="Segoe UI" panose="020B0502040204020203" pitchFamily="34" charset="0"/>
                <a:cs typeface="Segoe UI" panose="020B0502040204020203" pitchFamily="34" charset="0"/>
              </a:rPr>
            </a:br>
            <a:r>
              <a:rPr lang="fr-CA" sz="1200" dirty="0">
                <a:solidFill>
                  <a:schemeClr val="bg1"/>
                </a:solidFill>
                <a:latin typeface="Segoe UI" panose="020B0502040204020203" pitchFamily="34" charset="0"/>
                <a:cs typeface="Segoe UI" panose="020B0502040204020203" pitchFamily="34" charset="0"/>
              </a:rPr>
              <a:t>des analyses, panels autorisés, etc.)​</a:t>
            </a:r>
          </a:p>
          <a:p>
            <a:pPr marL="285750" indent="-285750">
              <a:spcAft>
                <a:spcPts val="400"/>
              </a:spcAft>
              <a:buClr>
                <a:srgbClr val="16178D"/>
              </a:buClr>
              <a:buFont typeface="Arial" panose="020B0604020202020204" pitchFamily="34" charset="0"/>
              <a:buChar char="•"/>
              <a:tabLst>
                <a:tab pos="359824" algn="l"/>
              </a:tabLst>
            </a:pPr>
            <a:r>
              <a:rPr lang="fr-CA" sz="1200" dirty="0">
                <a:solidFill>
                  <a:schemeClr val="bg1"/>
                </a:solidFill>
                <a:latin typeface="Segoe UI" panose="020B0502040204020203" pitchFamily="34" charset="0"/>
                <a:cs typeface="Segoe UI" panose="020B0502040204020203" pitchFamily="34" charset="0"/>
              </a:rPr>
              <a:t>Changement pour l’enregistrement </a:t>
            </a:r>
            <a:br>
              <a:rPr lang="fr-CA" sz="1200" dirty="0">
                <a:solidFill>
                  <a:schemeClr val="bg1"/>
                </a:solidFill>
                <a:latin typeface="Segoe UI" panose="020B0502040204020203" pitchFamily="34" charset="0"/>
                <a:cs typeface="Segoe UI" panose="020B0502040204020203" pitchFamily="34" charset="0"/>
              </a:rPr>
            </a:br>
            <a:r>
              <a:rPr lang="fr-CA" sz="1200" dirty="0">
                <a:solidFill>
                  <a:schemeClr val="bg1"/>
                </a:solidFill>
                <a:latin typeface="Segoe UI" panose="020B0502040204020203" pitchFamily="34" charset="0"/>
                <a:cs typeface="Segoe UI" panose="020B0502040204020203" pitchFamily="34" charset="0"/>
              </a:rPr>
              <a:t>des prélèvements (par exemple, </a:t>
            </a:r>
            <a:br>
              <a:rPr lang="fr-CA" sz="1200" dirty="0">
                <a:solidFill>
                  <a:schemeClr val="bg1"/>
                </a:solidFill>
                <a:latin typeface="Segoe UI" panose="020B0502040204020203" pitchFamily="34" charset="0"/>
                <a:cs typeface="Segoe UI" panose="020B0502040204020203" pitchFamily="34" charset="0"/>
              </a:rPr>
            </a:br>
            <a:r>
              <a:rPr lang="fr-CA" sz="1200" dirty="0">
                <a:solidFill>
                  <a:schemeClr val="bg1"/>
                </a:solidFill>
                <a:latin typeface="Segoe UI" panose="020B0502040204020203" pitchFamily="34" charset="0"/>
                <a:cs typeface="Segoe UI" panose="020B0502040204020203" pitchFamily="34" charset="0"/>
              </a:rPr>
              <a:t>heure de prélèvement obligatoire)</a:t>
            </a:r>
            <a:endParaRPr lang="fr-CA" sz="1200" i="1" dirty="0">
              <a:solidFill>
                <a:schemeClr val="bg1"/>
              </a:solidFill>
              <a:latin typeface="Segoe UI" panose="020B0502040204020203" pitchFamily="34" charset="0"/>
              <a:cs typeface="Segoe UI" panose="020B0502040204020203" pitchFamily="34" charset="0"/>
            </a:endParaRPr>
          </a:p>
        </p:txBody>
      </p:sp>
      <p:sp>
        <p:nvSpPr>
          <p:cNvPr id="34" name="Rectangle 33">
            <a:extLst>
              <a:ext uri="{FF2B5EF4-FFF2-40B4-BE49-F238E27FC236}">
                <a16:creationId xmlns:a16="http://schemas.microsoft.com/office/drawing/2014/main" id="{0E244C90-FD6A-4170-BBB7-CAD61149EC1C}"/>
              </a:ext>
            </a:extLst>
          </p:cNvPr>
          <p:cNvSpPr/>
          <p:nvPr/>
        </p:nvSpPr>
        <p:spPr>
          <a:xfrm>
            <a:off x="4587447" y="1973751"/>
            <a:ext cx="2767557" cy="3892733"/>
          </a:xfrm>
          <a:prstGeom prst="rect">
            <a:avLst/>
          </a:prstGeom>
          <a:solidFill>
            <a:srgbClr val="EE6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800"/>
              </a:spcAft>
              <a:buClr>
                <a:srgbClr val="16178D"/>
              </a:buClr>
              <a:tabLst>
                <a:tab pos="359824" algn="l"/>
              </a:tabLst>
            </a:pPr>
            <a:r>
              <a:rPr lang="fr-CA" sz="1600" b="1" dirty="0">
                <a:solidFill>
                  <a:srgbClr val="212D65"/>
                </a:solidFill>
                <a:latin typeface="Segoe UI" panose="020B0502040204020203" pitchFamily="34" charset="0"/>
                <a:cs typeface="Segoe UI" panose="020B0502040204020203" pitchFamily="34" charset="0"/>
              </a:rPr>
              <a:t>2. Traitement </a:t>
            </a:r>
            <a:br>
              <a:rPr lang="fr-CA" sz="1600" b="1" dirty="0">
                <a:solidFill>
                  <a:srgbClr val="212D65"/>
                </a:solidFill>
                <a:latin typeface="Segoe UI" panose="020B0502040204020203" pitchFamily="34" charset="0"/>
                <a:cs typeface="Segoe UI" panose="020B0502040204020203" pitchFamily="34" charset="0"/>
              </a:rPr>
            </a:br>
            <a:r>
              <a:rPr lang="fr-CA" sz="1600" b="1" dirty="0">
                <a:solidFill>
                  <a:srgbClr val="212D65"/>
                </a:solidFill>
                <a:latin typeface="Segoe UI" panose="020B0502040204020203" pitchFamily="34" charset="0"/>
                <a:cs typeface="Segoe UI" panose="020B0502040204020203" pitchFamily="34" charset="0"/>
              </a:rPr>
              <a:t>par le laboratoire</a:t>
            </a:r>
          </a:p>
          <a:p>
            <a:pPr algn="ctr">
              <a:spcAft>
                <a:spcPts val="800"/>
              </a:spcAft>
              <a:buClr>
                <a:srgbClr val="16178D"/>
              </a:buClr>
              <a:tabLst>
                <a:tab pos="359824" algn="l"/>
              </a:tabLst>
            </a:pPr>
            <a:endParaRPr lang="fr-CA" sz="1400" b="1" dirty="0">
              <a:solidFill>
                <a:srgbClr val="212D65"/>
              </a:solidFill>
              <a:latin typeface="Segoe UI" panose="020B0502040204020203" pitchFamily="34" charset="0"/>
              <a:cs typeface="Segoe UI" panose="020B0502040204020203" pitchFamily="34" charset="0"/>
            </a:endParaRPr>
          </a:p>
          <a:p>
            <a:pPr lvl="1"/>
            <a:r>
              <a:rPr lang="fr-CA" sz="1400" i="1" dirty="0">
                <a:solidFill>
                  <a:schemeClr val="bg1"/>
                </a:solidFill>
                <a:latin typeface="Segoe UI" panose="020B0502040204020203" pitchFamily="34" charset="0"/>
                <a:cs typeface="Segoe UI" panose="020B0502040204020203" pitchFamily="34" charset="0"/>
              </a:rPr>
              <a:t>Prescription de requêtes</a:t>
            </a:r>
          </a:p>
          <a:p>
            <a:pPr lvl="1"/>
            <a:r>
              <a:rPr lang="fr-CA" sz="1400" i="1" dirty="0">
                <a:solidFill>
                  <a:schemeClr val="bg1"/>
                </a:solidFill>
                <a:latin typeface="Segoe UI" panose="020B0502040204020203" pitchFamily="34" charset="0"/>
                <a:cs typeface="Segoe UI" panose="020B0502040204020203" pitchFamily="34" charset="0"/>
              </a:rPr>
              <a:t>Réalisation de prélèvements</a:t>
            </a:r>
          </a:p>
          <a:p>
            <a:pPr lvl="1"/>
            <a:r>
              <a:rPr lang="fr-CA" sz="1400" i="1" dirty="0">
                <a:solidFill>
                  <a:schemeClr val="bg1"/>
                </a:solidFill>
                <a:latin typeface="Segoe UI" panose="020B0502040204020203" pitchFamily="34" charset="0"/>
                <a:cs typeface="Segoe UI" panose="020B0502040204020203" pitchFamily="34" charset="0"/>
              </a:rPr>
              <a:t>Saisie des requêtes</a:t>
            </a:r>
          </a:p>
          <a:p>
            <a:pPr lvl="1"/>
            <a:endParaRPr lang="fr-CA" sz="1200" i="1" dirty="0">
              <a:solidFill>
                <a:schemeClr val="bg1"/>
              </a:solidFill>
              <a:latin typeface="Segoe UI" panose="020B0502040204020203" pitchFamily="34" charset="0"/>
              <a:cs typeface="Segoe UI" panose="020B0502040204020203" pitchFamily="34" charset="0"/>
            </a:endParaRPr>
          </a:p>
          <a:p>
            <a:pPr marL="171450" indent="-171450">
              <a:buFont typeface="Arial" panose="020B0604020202020204" pitchFamily="34" charset="0"/>
              <a:buChar char="•"/>
            </a:pPr>
            <a:r>
              <a:rPr lang="fr-CA" sz="1200" dirty="0">
                <a:solidFill>
                  <a:schemeClr val="bg1"/>
                </a:solidFill>
                <a:latin typeface="Segoe UI" panose="020B0502040204020203" pitchFamily="34" charset="0"/>
                <a:cs typeface="Segoe UI" panose="020B0502040204020203" pitchFamily="34" charset="0"/>
              </a:rPr>
              <a:t>Modification de certains processus</a:t>
            </a:r>
          </a:p>
          <a:p>
            <a:pPr marL="171450" indent="-171450">
              <a:buFont typeface="Arial" panose="020B0604020202020204" pitchFamily="34" charset="0"/>
              <a:buChar char="•"/>
            </a:pPr>
            <a:r>
              <a:rPr lang="fr-CA" sz="1200" dirty="0">
                <a:solidFill>
                  <a:schemeClr val="bg1"/>
                </a:solidFill>
                <a:latin typeface="Segoe UI" panose="020B0502040204020203" pitchFamily="34" charset="0"/>
                <a:cs typeface="Segoe UI" panose="020B0502040204020203" pitchFamily="34" charset="0"/>
              </a:rPr>
              <a:t>Harmonisation des normes et du matériel utilisé par les laboratoires</a:t>
            </a:r>
          </a:p>
          <a:p>
            <a:pPr marL="285750" indent="-285750">
              <a:spcAft>
                <a:spcPts val="800"/>
              </a:spcAft>
              <a:buClr>
                <a:srgbClr val="16178D"/>
              </a:buClr>
              <a:buFont typeface="Arial" panose="020B0604020202020204" pitchFamily="34" charset="0"/>
              <a:buChar char="•"/>
              <a:tabLst>
                <a:tab pos="359824" algn="l"/>
              </a:tabLst>
            </a:pPr>
            <a:endParaRPr lang="fr-CA" sz="1400" dirty="0">
              <a:solidFill>
                <a:schemeClr val="bg1"/>
              </a:solidFill>
              <a:latin typeface="Segoe UI" panose="020B0502040204020203" pitchFamily="34" charset="0"/>
              <a:cs typeface="Segoe UI" panose="020B0502040204020203" pitchFamily="34" charset="0"/>
            </a:endParaRPr>
          </a:p>
          <a:p>
            <a:pPr marL="285750" indent="-285750">
              <a:spcAft>
                <a:spcPts val="800"/>
              </a:spcAft>
              <a:buClr>
                <a:srgbClr val="16178D"/>
              </a:buClr>
              <a:buFont typeface="Arial" panose="020B0604020202020204" pitchFamily="34" charset="0"/>
              <a:buChar char="•"/>
              <a:tabLst>
                <a:tab pos="359824" algn="l"/>
              </a:tabLst>
            </a:pPr>
            <a:endParaRPr lang="fr-CA" sz="1400" dirty="0">
              <a:solidFill>
                <a:schemeClr val="bg1"/>
              </a:solidFill>
              <a:latin typeface="Segoe UI" panose="020B0502040204020203" pitchFamily="34" charset="0"/>
              <a:cs typeface="Segoe UI" panose="020B0502040204020203" pitchFamily="34" charset="0"/>
            </a:endParaRPr>
          </a:p>
          <a:p>
            <a:pPr marL="285750" indent="-285750">
              <a:spcAft>
                <a:spcPts val="800"/>
              </a:spcAft>
              <a:buClr>
                <a:srgbClr val="16178D"/>
              </a:buClr>
              <a:buFont typeface="Arial" panose="020B0604020202020204" pitchFamily="34" charset="0"/>
              <a:buChar char="•"/>
              <a:tabLst>
                <a:tab pos="359824" algn="l"/>
              </a:tabLst>
            </a:pPr>
            <a:endParaRPr lang="fr-CA" sz="1400" dirty="0">
              <a:solidFill>
                <a:schemeClr val="bg1"/>
              </a:solidFill>
              <a:latin typeface="Segoe UI" panose="020B0502040204020203" pitchFamily="34" charset="0"/>
              <a:cs typeface="Segoe UI" panose="020B0502040204020203" pitchFamily="34" charset="0"/>
            </a:endParaRPr>
          </a:p>
        </p:txBody>
      </p:sp>
      <p:sp>
        <p:nvSpPr>
          <p:cNvPr id="35" name="Rectangle 34">
            <a:extLst>
              <a:ext uri="{FF2B5EF4-FFF2-40B4-BE49-F238E27FC236}">
                <a16:creationId xmlns:a16="http://schemas.microsoft.com/office/drawing/2014/main" id="{F9BC89EC-C46E-44E2-A509-20D7D1756AF7}"/>
              </a:ext>
            </a:extLst>
          </p:cNvPr>
          <p:cNvSpPr/>
          <p:nvPr/>
        </p:nvSpPr>
        <p:spPr>
          <a:xfrm>
            <a:off x="7851282" y="1973751"/>
            <a:ext cx="2767557" cy="3892735"/>
          </a:xfrm>
          <a:prstGeom prst="rect">
            <a:avLst/>
          </a:prstGeom>
          <a:solidFill>
            <a:srgbClr val="F0A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800"/>
              </a:spcAft>
              <a:buClr>
                <a:srgbClr val="16178D"/>
              </a:buClr>
              <a:tabLst>
                <a:tab pos="359824" algn="l"/>
              </a:tabLst>
            </a:pPr>
            <a:r>
              <a:rPr lang="fr-CA" sz="1600" b="1" dirty="0">
                <a:solidFill>
                  <a:srgbClr val="212D65"/>
                </a:solidFill>
                <a:latin typeface="Segoe UI" panose="020B0502040204020203" pitchFamily="34" charset="0"/>
                <a:cs typeface="Segoe UI" panose="020B0502040204020203" pitchFamily="34" charset="0"/>
              </a:rPr>
              <a:t>3. Réception </a:t>
            </a:r>
            <a:br>
              <a:rPr lang="fr-CA" sz="1600" b="1" dirty="0">
                <a:solidFill>
                  <a:srgbClr val="212D65"/>
                </a:solidFill>
                <a:latin typeface="Segoe UI" panose="020B0502040204020203" pitchFamily="34" charset="0"/>
                <a:cs typeface="Segoe UI" panose="020B0502040204020203" pitchFamily="34" charset="0"/>
              </a:rPr>
            </a:br>
            <a:r>
              <a:rPr lang="fr-CA" sz="1600" b="1" dirty="0">
                <a:solidFill>
                  <a:srgbClr val="212D65"/>
                </a:solidFill>
                <a:latin typeface="Segoe UI" panose="020B0502040204020203" pitchFamily="34" charset="0"/>
                <a:cs typeface="Segoe UI" panose="020B0502040204020203" pitchFamily="34" charset="0"/>
              </a:rPr>
              <a:t>et consultation </a:t>
            </a:r>
            <a:br>
              <a:rPr lang="fr-CA" sz="1600" b="1" dirty="0">
                <a:solidFill>
                  <a:srgbClr val="212D65"/>
                </a:solidFill>
                <a:latin typeface="Segoe UI" panose="020B0502040204020203" pitchFamily="34" charset="0"/>
                <a:cs typeface="Segoe UI" panose="020B0502040204020203" pitchFamily="34" charset="0"/>
              </a:rPr>
            </a:br>
            <a:r>
              <a:rPr lang="fr-CA" sz="1600" b="1" dirty="0">
                <a:solidFill>
                  <a:srgbClr val="212D65"/>
                </a:solidFill>
                <a:latin typeface="Segoe UI" panose="020B0502040204020203" pitchFamily="34" charset="0"/>
                <a:cs typeface="Segoe UI" panose="020B0502040204020203" pitchFamily="34" charset="0"/>
              </a:rPr>
              <a:t>des résultats</a:t>
            </a:r>
          </a:p>
          <a:p>
            <a:pPr algn="ctr">
              <a:spcAft>
                <a:spcPts val="800"/>
              </a:spcAft>
              <a:buClr>
                <a:srgbClr val="16178D"/>
              </a:buClr>
              <a:tabLst>
                <a:tab pos="359824" algn="l"/>
              </a:tabLst>
            </a:pPr>
            <a:endParaRPr lang="fr-CA" sz="1600" b="1" dirty="0">
              <a:solidFill>
                <a:srgbClr val="212D65"/>
              </a:solidFill>
              <a:latin typeface="Segoe UI" panose="020B0502040204020203" pitchFamily="34" charset="0"/>
              <a:cs typeface="Segoe UI" panose="020B0502040204020203" pitchFamily="34" charset="0"/>
            </a:endParaRPr>
          </a:p>
          <a:p>
            <a:pPr marL="285750" indent="-285750">
              <a:spcAft>
                <a:spcPts val="800"/>
              </a:spcAft>
              <a:buClr>
                <a:srgbClr val="16178D"/>
              </a:buClr>
              <a:buFont typeface="Arial" panose="020B0604020202020204" pitchFamily="34" charset="0"/>
              <a:buChar char="•"/>
              <a:tabLst>
                <a:tab pos="359824" algn="l"/>
              </a:tabLst>
            </a:pPr>
            <a:r>
              <a:rPr lang="fr-CA" sz="1400" dirty="0">
                <a:solidFill>
                  <a:schemeClr val="bg1"/>
                </a:solidFill>
                <a:latin typeface="Segoe UI" panose="020B0502040204020203" pitchFamily="34" charset="0"/>
                <a:cs typeface="Segoe UI" panose="020B0502040204020203" pitchFamily="34" charset="0"/>
              </a:rPr>
              <a:t>Changement de nomenclature </a:t>
            </a:r>
            <a:br>
              <a:rPr lang="fr-CA" sz="1400" dirty="0">
                <a:solidFill>
                  <a:schemeClr val="bg1"/>
                </a:solidFill>
                <a:latin typeface="Segoe UI" panose="020B0502040204020203" pitchFamily="34" charset="0"/>
                <a:cs typeface="Segoe UI" panose="020B0502040204020203" pitchFamily="34" charset="0"/>
              </a:rPr>
            </a:br>
            <a:r>
              <a:rPr lang="fr-CA" sz="1400" dirty="0">
                <a:solidFill>
                  <a:schemeClr val="bg1"/>
                </a:solidFill>
                <a:latin typeface="Segoe UI" panose="020B0502040204020203" pitchFamily="34" charset="0"/>
                <a:cs typeface="Segoe UI" panose="020B0502040204020203" pitchFamily="34" charset="0"/>
              </a:rPr>
              <a:t>et des formats de rapport</a:t>
            </a:r>
          </a:p>
          <a:p>
            <a:pPr marL="285750" indent="-285750">
              <a:spcAft>
                <a:spcPts val="800"/>
              </a:spcAft>
              <a:buClr>
                <a:srgbClr val="16178D"/>
              </a:buClr>
              <a:buFont typeface="Arial" panose="020B0604020202020204" pitchFamily="34" charset="0"/>
              <a:buChar char="•"/>
              <a:tabLst>
                <a:tab pos="359824" algn="l"/>
              </a:tabLst>
            </a:pPr>
            <a:r>
              <a:rPr lang="fr-CA" sz="1400" dirty="0">
                <a:solidFill>
                  <a:schemeClr val="bg1"/>
                </a:solidFill>
                <a:latin typeface="Segoe UI" panose="020B0502040204020203" pitchFamily="34" charset="0"/>
                <a:cs typeface="Segoe UI" panose="020B0502040204020203" pitchFamily="34" charset="0"/>
              </a:rPr>
              <a:t>Changement pour la distribution </a:t>
            </a:r>
            <a:br>
              <a:rPr lang="fr-CA" sz="1400" dirty="0">
                <a:solidFill>
                  <a:schemeClr val="bg1"/>
                </a:solidFill>
                <a:latin typeface="Segoe UI" panose="020B0502040204020203" pitchFamily="34" charset="0"/>
                <a:cs typeface="Segoe UI" panose="020B0502040204020203" pitchFamily="34" charset="0"/>
              </a:rPr>
            </a:br>
            <a:r>
              <a:rPr lang="fr-CA" sz="1400" dirty="0">
                <a:solidFill>
                  <a:schemeClr val="bg1"/>
                </a:solidFill>
                <a:latin typeface="Segoe UI" panose="020B0502040204020203" pitchFamily="34" charset="0"/>
                <a:cs typeface="Segoe UI" panose="020B0502040204020203" pitchFamily="34" charset="0"/>
              </a:rPr>
              <a:t>et l’impression des rapports</a:t>
            </a:r>
          </a:p>
          <a:p>
            <a:pPr marL="285750" indent="-285750">
              <a:spcAft>
                <a:spcPts val="800"/>
              </a:spcAft>
              <a:buClr>
                <a:srgbClr val="16178D"/>
              </a:buClr>
              <a:buFont typeface="Arial" panose="020B0604020202020204" pitchFamily="34" charset="0"/>
              <a:buChar char="•"/>
              <a:tabLst>
                <a:tab pos="359824" algn="l"/>
              </a:tabLst>
            </a:pPr>
            <a:r>
              <a:rPr lang="fr-CA" sz="1400" dirty="0">
                <a:solidFill>
                  <a:schemeClr val="bg1"/>
                </a:solidFill>
                <a:latin typeface="Segoe UI" panose="020B0502040204020203" pitchFamily="34" charset="0"/>
                <a:cs typeface="Segoe UI" panose="020B0502040204020203" pitchFamily="34" charset="0"/>
              </a:rPr>
              <a:t>Possibilité de consulter les résultats via différentes interfaces (OACIS, DMÉ, </a:t>
            </a:r>
            <a:r>
              <a:rPr lang="fr-CA" sz="1400" dirty="0" err="1">
                <a:solidFill>
                  <a:schemeClr val="bg1"/>
                </a:solidFill>
                <a:latin typeface="Segoe UI" panose="020B0502040204020203" pitchFamily="34" charset="0"/>
                <a:cs typeface="Segoe UI" panose="020B0502040204020203" pitchFamily="34" charset="0"/>
              </a:rPr>
              <a:t>SoftWebPlus</a:t>
            </a:r>
            <a:r>
              <a:rPr lang="fr-CA" sz="1400" dirty="0">
                <a:solidFill>
                  <a:schemeClr val="bg1"/>
                </a:solidFill>
                <a:latin typeface="Segoe UI" panose="020B0502040204020203" pitchFamily="34" charset="0"/>
                <a:cs typeface="Segoe UI" panose="020B0502040204020203" pitchFamily="34" charset="0"/>
              </a:rPr>
              <a:t>, etc.)</a:t>
            </a:r>
          </a:p>
        </p:txBody>
      </p:sp>
    </p:spTree>
    <p:extLst>
      <p:ext uri="{BB962C8B-B14F-4D97-AF65-F5344CB8AC3E}">
        <p14:creationId xmlns:p14="http://schemas.microsoft.com/office/powerpoint/2010/main" val="3984572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1DE052B0-77B1-C71D-3179-4531A651B87C}"/>
              </a:ext>
            </a:extLst>
          </p:cNvPr>
          <p:cNvSpPr/>
          <p:nvPr/>
        </p:nvSpPr>
        <p:spPr>
          <a:xfrm>
            <a:off x="7178332" y="759361"/>
            <a:ext cx="1632000" cy="5734900"/>
          </a:xfrm>
          <a:prstGeom prst="rect">
            <a:avLst/>
          </a:prstGeom>
          <a:solidFill>
            <a:srgbClr val="94D5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solidFill>
                <a:srgbClr val="212D65"/>
              </a:solidFill>
            </a:endParaRPr>
          </a:p>
        </p:txBody>
      </p:sp>
      <p:sp>
        <p:nvSpPr>
          <p:cNvPr id="32" name="Rectangle 31">
            <a:extLst>
              <a:ext uri="{FF2B5EF4-FFF2-40B4-BE49-F238E27FC236}">
                <a16:creationId xmlns:a16="http://schemas.microsoft.com/office/drawing/2014/main" id="{FDC4A769-BC67-896B-1047-319462875A19}"/>
              </a:ext>
            </a:extLst>
          </p:cNvPr>
          <p:cNvSpPr/>
          <p:nvPr/>
        </p:nvSpPr>
        <p:spPr>
          <a:xfrm>
            <a:off x="5258332" y="759365"/>
            <a:ext cx="960000" cy="5734904"/>
          </a:xfrm>
          <a:prstGeom prst="rect">
            <a:avLst/>
          </a:prstGeom>
          <a:solidFill>
            <a:srgbClr val="94D5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solidFill>
                <a:srgbClr val="212D65"/>
              </a:solidFill>
            </a:endParaRPr>
          </a:p>
        </p:txBody>
      </p:sp>
      <p:sp>
        <p:nvSpPr>
          <p:cNvPr id="14" name="Text Placeholder 5">
            <a:extLst>
              <a:ext uri="{FF2B5EF4-FFF2-40B4-BE49-F238E27FC236}">
                <a16:creationId xmlns:a16="http://schemas.microsoft.com/office/drawing/2014/main" id="{DE03115E-4C63-AD2B-5CB1-4A71C5FF2525}"/>
              </a:ext>
            </a:extLst>
          </p:cNvPr>
          <p:cNvSpPr txBox="1">
            <a:spLocks/>
          </p:cNvSpPr>
          <p:nvPr/>
        </p:nvSpPr>
        <p:spPr>
          <a:xfrm>
            <a:off x="5234332" y="759237"/>
            <a:ext cx="984000" cy="451534"/>
          </a:xfrm>
          <a:prstGeom prst="rect">
            <a:avLst/>
          </a:prstGeom>
        </p:spPr>
        <p:txBody>
          <a:bodyPr wrap="square" lIns="120000" tIns="60960" rIns="120000" bIns="60960" anchor="b">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067">
                <a:solidFill>
                  <a:srgbClr val="212D65"/>
                </a:solidFill>
              </a:rPr>
              <a:t>Personnel administratif</a:t>
            </a:r>
          </a:p>
        </p:txBody>
      </p:sp>
      <p:sp>
        <p:nvSpPr>
          <p:cNvPr id="15" name="Text Placeholder 5">
            <a:extLst>
              <a:ext uri="{FF2B5EF4-FFF2-40B4-BE49-F238E27FC236}">
                <a16:creationId xmlns:a16="http://schemas.microsoft.com/office/drawing/2014/main" id="{5B3D25BA-7AEB-8971-1226-62CE0C88D833}"/>
              </a:ext>
            </a:extLst>
          </p:cNvPr>
          <p:cNvSpPr txBox="1">
            <a:spLocks/>
          </p:cNvSpPr>
          <p:nvPr/>
        </p:nvSpPr>
        <p:spPr>
          <a:xfrm>
            <a:off x="6218332" y="759237"/>
            <a:ext cx="960000" cy="451534"/>
          </a:xfrm>
          <a:prstGeom prst="rect">
            <a:avLst/>
          </a:prstGeom>
        </p:spPr>
        <p:txBody>
          <a:bodyPr wrap="square" lIns="120000" tIns="60960" rIns="120000" bIns="60960" anchor="b">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067">
                <a:solidFill>
                  <a:srgbClr val="212D65"/>
                </a:solidFill>
              </a:rPr>
              <a:t>Personnel infirmier</a:t>
            </a:r>
          </a:p>
        </p:txBody>
      </p:sp>
      <p:sp>
        <p:nvSpPr>
          <p:cNvPr id="16" name="Text Placeholder 5">
            <a:extLst>
              <a:ext uri="{FF2B5EF4-FFF2-40B4-BE49-F238E27FC236}">
                <a16:creationId xmlns:a16="http://schemas.microsoft.com/office/drawing/2014/main" id="{F02E3F6B-D5A6-B1D6-C20C-54451277E23E}"/>
              </a:ext>
            </a:extLst>
          </p:cNvPr>
          <p:cNvSpPr txBox="1">
            <a:spLocks/>
          </p:cNvSpPr>
          <p:nvPr/>
        </p:nvSpPr>
        <p:spPr>
          <a:xfrm>
            <a:off x="7178332" y="759237"/>
            <a:ext cx="1632000" cy="451534"/>
          </a:xfrm>
          <a:prstGeom prst="rect">
            <a:avLst/>
          </a:prstGeom>
        </p:spPr>
        <p:txBody>
          <a:bodyPr wrap="square" lIns="120000" tIns="60960" rIns="120000" bIns="60960" anchor="b">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067">
                <a:solidFill>
                  <a:srgbClr val="212D65"/>
                </a:solidFill>
              </a:rPr>
              <a:t>Prescripteurs consultant </a:t>
            </a:r>
            <a:br>
              <a:rPr lang="fr-CA" sz="1067">
                <a:solidFill>
                  <a:srgbClr val="212D65"/>
                </a:solidFill>
              </a:rPr>
            </a:br>
            <a:r>
              <a:rPr lang="fr-CA" sz="1067">
                <a:solidFill>
                  <a:srgbClr val="212D65"/>
                </a:solidFill>
              </a:rPr>
              <a:t>les résultats sur SoftLab</a:t>
            </a:r>
          </a:p>
        </p:txBody>
      </p:sp>
      <p:sp>
        <p:nvSpPr>
          <p:cNvPr id="17" name="Text Placeholder 5">
            <a:extLst>
              <a:ext uri="{FF2B5EF4-FFF2-40B4-BE49-F238E27FC236}">
                <a16:creationId xmlns:a16="http://schemas.microsoft.com/office/drawing/2014/main" id="{9E957FFD-CD5C-2CDF-23B7-99CA7938841A}"/>
              </a:ext>
            </a:extLst>
          </p:cNvPr>
          <p:cNvSpPr txBox="1">
            <a:spLocks/>
          </p:cNvSpPr>
          <p:nvPr/>
        </p:nvSpPr>
        <p:spPr>
          <a:xfrm>
            <a:off x="8810332" y="759237"/>
            <a:ext cx="2208000" cy="451534"/>
          </a:xfrm>
          <a:prstGeom prst="rect">
            <a:avLst/>
          </a:prstGeom>
        </p:spPr>
        <p:txBody>
          <a:bodyPr wrap="square" lIns="120000" tIns="60960" rIns="120000" bIns="60960" anchor="b">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067">
                <a:solidFill>
                  <a:srgbClr val="212D65"/>
                </a:solidFill>
              </a:rPr>
              <a:t>Prescripteurs consultant les résultats sur d’autres plateformes</a:t>
            </a:r>
          </a:p>
        </p:txBody>
      </p:sp>
      <p:sp>
        <p:nvSpPr>
          <p:cNvPr id="48" name="Text Placeholder 5">
            <a:extLst>
              <a:ext uri="{FF2B5EF4-FFF2-40B4-BE49-F238E27FC236}">
                <a16:creationId xmlns:a16="http://schemas.microsoft.com/office/drawing/2014/main" id="{96B4F5C3-E954-5FC2-5DBB-CC796FC24334}"/>
              </a:ext>
            </a:extLst>
          </p:cNvPr>
          <p:cNvSpPr txBox="1">
            <a:spLocks/>
          </p:cNvSpPr>
          <p:nvPr/>
        </p:nvSpPr>
        <p:spPr>
          <a:xfrm>
            <a:off x="5258332" y="1441604"/>
            <a:ext cx="960000" cy="369332"/>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sp>
        <p:nvSpPr>
          <p:cNvPr id="53" name="Text Placeholder 5">
            <a:extLst>
              <a:ext uri="{FF2B5EF4-FFF2-40B4-BE49-F238E27FC236}">
                <a16:creationId xmlns:a16="http://schemas.microsoft.com/office/drawing/2014/main" id="{A47B31D0-9748-761B-2EA6-D2482B28DE2E}"/>
              </a:ext>
            </a:extLst>
          </p:cNvPr>
          <p:cNvSpPr txBox="1">
            <a:spLocks/>
          </p:cNvSpPr>
          <p:nvPr/>
        </p:nvSpPr>
        <p:spPr>
          <a:xfrm>
            <a:off x="6218332" y="1441604"/>
            <a:ext cx="960000" cy="369332"/>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sp>
        <p:nvSpPr>
          <p:cNvPr id="57" name="Text Placeholder 5">
            <a:extLst>
              <a:ext uri="{FF2B5EF4-FFF2-40B4-BE49-F238E27FC236}">
                <a16:creationId xmlns:a16="http://schemas.microsoft.com/office/drawing/2014/main" id="{510D21E2-C3FF-CCA8-E10D-89A38EC47FFE}"/>
              </a:ext>
            </a:extLst>
          </p:cNvPr>
          <p:cNvSpPr txBox="1">
            <a:spLocks/>
          </p:cNvSpPr>
          <p:nvPr/>
        </p:nvSpPr>
        <p:spPr>
          <a:xfrm>
            <a:off x="7178332" y="1441604"/>
            <a:ext cx="1632000" cy="369332"/>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sp>
        <p:nvSpPr>
          <p:cNvPr id="58" name="Text Placeholder 5">
            <a:extLst>
              <a:ext uri="{FF2B5EF4-FFF2-40B4-BE49-F238E27FC236}">
                <a16:creationId xmlns:a16="http://schemas.microsoft.com/office/drawing/2014/main" id="{1EFE72E7-FE40-32BF-F91E-350FE97D0E66}"/>
              </a:ext>
            </a:extLst>
          </p:cNvPr>
          <p:cNvSpPr txBox="1">
            <a:spLocks/>
          </p:cNvSpPr>
          <p:nvPr/>
        </p:nvSpPr>
        <p:spPr>
          <a:xfrm>
            <a:off x="5258332" y="2626544"/>
            <a:ext cx="960000" cy="369332"/>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sp>
        <p:nvSpPr>
          <p:cNvPr id="59" name="Text Placeholder 5">
            <a:extLst>
              <a:ext uri="{FF2B5EF4-FFF2-40B4-BE49-F238E27FC236}">
                <a16:creationId xmlns:a16="http://schemas.microsoft.com/office/drawing/2014/main" id="{BAE08809-B370-E14B-3818-DF8DE8A9AD94}"/>
              </a:ext>
            </a:extLst>
          </p:cNvPr>
          <p:cNvSpPr txBox="1">
            <a:spLocks/>
          </p:cNvSpPr>
          <p:nvPr/>
        </p:nvSpPr>
        <p:spPr>
          <a:xfrm>
            <a:off x="6218332" y="2626544"/>
            <a:ext cx="960000" cy="369332"/>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sp>
        <p:nvSpPr>
          <p:cNvPr id="60" name="Text Placeholder 5">
            <a:extLst>
              <a:ext uri="{FF2B5EF4-FFF2-40B4-BE49-F238E27FC236}">
                <a16:creationId xmlns:a16="http://schemas.microsoft.com/office/drawing/2014/main" id="{9ABFD773-DC77-D5D8-9FAC-358BB399A7DF}"/>
              </a:ext>
            </a:extLst>
          </p:cNvPr>
          <p:cNvSpPr txBox="1">
            <a:spLocks/>
          </p:cNvSpPr>
          <p:nvPr/>
        </p:nvSpPr>
        <p:spPr>
          <a:xfrm>
            <a:off x="5258332" y="4001279"/>
            <a:ext cx="960000" cy="369332"/>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sp>
        <p:nvSpPr>
          <p:cNvPr id="61" name="Text Placeholder 5">
            <a:extLst>
              <a:ext uri="{FF2B5EF4-FFF2-40B4-BE49-F238E27FC236}">
                <a16:creationId xmlns:a16="http://schemas.microsoft.com/office/drawing/2014/main" id="{7167ADCC-0368-6C2F-6C99-0AF99D0E10AD}"/>
              </a:ext>
            </a:extLst>
          </p:cNvPr>
          <p:cNvSpPr txBox="1">
            <a:spLocks/>
          </p:cNvSpPr>
          <p:nvPr/>
        </p:nvSpPr>
        <p:spPr>
          <a:xfrm>
            <a:off x="6218332" y="4001279"/>
            <a:ext cx="960000" cy="369332"/>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sp>
        <p:nvSpPr>
          <p:cNvPr id="62" name="Text Placeholder 5">
            <a:extLst>
              <a:ext uri="{FF2B5EF4-FFF2-40B4-BE49-F238E27FC236}">
                <a16:creationId xmlns:a16="http://schemas.microsoft.com/office/drawing/2014/main" id="{1407DDFB-C70A-32A1-DF55-CBF9DD068971}"/>
              </a:ext>
            </a:extLst>
          </p:cNvPr>
          <p:cNvSpPr txBox="1">
            <a:spLocks/>
          </p:cNvSpPr>
          <p:nvPr/>
        </p:nvSpPr>
        <p:spPr>
          <a:xfrm>
            <a:off x="7178332" y="4001279"/>
            <a:ext cx="1632000" cy="369332"/>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sp>
        <p:nvSpPr>
          <p:cNvPr id="63" name="Text Placeholder 5">
            <a:extLst>
              <a:ext uri="{FF2B5EF4-FFF2-40B4-BE49-F238E27FC236}">
                <a16:creationId xmlns:a16="http://schemas.microsoft.com/office/drawing/2014/main" id="{F00C3ED1-4EFB-FEE6-B593-94256A563014}"/>
              </a:ext>
            </a:extLst>
          </p:cNvPr>
          <p:cNvSpPr txBox="1">
            <a:spLocks/>
          </p:cNvSpPr>
          <p:nvPr/>
        </p:nvSpPr>
        <p:spPr>
          <a:xfrm>
            <a:off x="8810332" y="4001279"/>
            <a:ext cx="2208000" cy="369332"/>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sp>
        <p:nvSpPr>
          <p:cNvPr id="64" name="Text Placeholder 5">
            <a:extLst>
              <a:ext uri="{FF2B5EF4-FFF2-40B4-BE49-F238E27FC236}">
                <a16:creationId xmlns:a16="http://schemas.microsoft.com/office/drawing/2014/main" id="{73CEFC08-9CF6-5EDB-45F1-31742F50F8ED}"/>
              </a:ext>
            </a:extLst>
          </p:cNvPr>
          <p:cNvSpPr txBox="1">
            <a:spLocks/>
          </p:cNvSpPr>
          <p:nvPr/>
        </p:nvSpPr>
        <p:spPr>
          <a:xfrm>
            <a:off x="5258332" y="5458088"/>
            <a:ext cx="960000" cy="369332"/>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sp>
        <p:nvSpPr>
          <p:cNvPr id="65" name="Text Placeholder 5">
            <a:extLst>
              <a:ext uri="{FF2B5EF4-FFF2-40B4-BE49-F238E27FC236}">
                <a16:creationId xmlns:a16="http://schemas.microsoft.com/office/drawing/2014/main" id="{059B553D-779B-F445-B0F2-4B2E538FD7A7}"/>
              </a:ext>
            </a:extLst>
          </p:cNvPr>
          <p:cNvSpPr txBox="1">
            <a:spLocks/>
          </p:cNvSpPr>
          <p:nvPr/>
        </p:nvSpPr>
        <p:spPr>
          <a:xfrm>
            <a:off x="6218332" y="5458088"/>
            <a:ext cx="960000" cy="369332"/>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sp>
        <p:nvSpPr>
          <p:cNvPr id="66" name="Text Placeholder 5">
            <a:extLst>
              <a:ext uri="{FF2B5EF4-FFF2-40B4-BE49-F238E27FC236}">
                <a16:creationId xmlns:a16="http://schemas.microsoft.com/office/drawing/2014/main" id="{178A7EB8-C1ED-12EE-BE6D-903C9594FFB9}"/>
              </a:ext>
            </a:extLst>
          </p:cNvPr>
          <p:cNvSpPr txBox="1">
            <a:spLocks/>
          </p:cNvSpPr>
          <p:nvPr/>
        </p:nvSpPr>
        <p:spPr>
          <a:xfrm>
            <a:off x="7178332" y="5458088"/>
            <a:ext cx="1632000" cy="369332"/>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sp>
        <p:nvSpPr>
          <p:cNvPr id="67" name="Text Placeholder 5">
            <a:extLst>
              <a:ext uri="{FF2B5EF4-FFF2-40B4-BE49-F238E27FC236}">
                <a16:creationId xmlns:a16="http://schemas.microsoft.com/office/drawing/2014/main" id="{95B62886-6D02-3AEB-DF16-BC37593763D4}"/>
              </a:ext>
            </a:extLst>
          </p:cNvPr>
          <p:cNvSpPr txBox="1">
            <a:spLocks/>
          </p:cNvSpPr>
          <p:nvPr/>
        </p:nvSpPr>
        <p:spPr>
          <a:xfrm>
            <a:off x="8810332" y="5458088"/>
            <a:ext cx="2208000" cy="369332"/>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grpSp>
        <p:nvGrpSpPr>
          <p:cNvPr id="30" name="Groupe 29">
            <a:extLst>
              <a:ext uri="{FF2B5EF4-FFF2-40B4-BE49-F238E27FC236}">
                <a16:creationId xmlns:a16="http://schemas.microsoft.com/office/drawing/2014/main" id="{8748D1DB-77E3-16AA-35A2-D8A86870A5F3}"/>
              </a:ext>
            </a:extLst>
          </p:cNvPr>
          <p:cNvGrpSpPr/>
          <p:nvPr/>
        </p:nvGrpSpPr>
        <p:grpSpPr>
          <a:xfrm>
            <a:off x="11042332" y="759236"/>
            <a:ext cx="960000" cy="5735033"/>
            <a:chOff x="4292400" y="904707"/>
            <a:chExt cx="720000" cy="4301275"/>
          </a:xfrm>
          <a:solidFill>
            <a:srgbClr val="94D5EB"/>
          </a:solidFill>
        </p:grpSpPr>
        <p:sp>
          <p:nvSpPr>
            <p:cNvPr id="19" name="Rectangle 18">
              <a:extLst>
                <a:ext uri="{FF2B5EF4-FFF2-40B4-BE49-F238E27FC236}">
                  <a16:creationId xmlns:a16="http://schemas.microsoft.com/office/drawing/2014/main" id="{D9D2A2B3-7C64-DBFD-0F46-C39FF2923638}"/>
                </a:ext>
              </a:extLst>
            </p:cNvPr>
            <p:cNvSpPr/>
            <p:nvPr/>
          </p:nvSpPr>
          <p:spPr>
            <a:xfrm>
              <a:off x="4292400" y="904804"/>
              <a:ext cx="720000" cy="43011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solidFill>
                  <a:srgbClr val="212D65"/>
                </a:solidFill>
              </a:endParaRPr>
            </a:p>
          </p:txBody>
        </p:sp>
        <p:sp>
          <p:nvSpPr>
            <p:cNvPr id="23" name="Text Placeholder 5">
              <a:extLst>
                <a:ext uri="{FF2B5EF4-FFF2-40B4-BE49-F238E27FC236}">
                  <a16:creationId xmlns:a16="http://schemas.microsoft.com/office/drawing/2014/main" id="{897AB9E4-D596-CC5D-09D5-D137B47FFC28}"/>
                </a:ext>
              </a:extLst>
            </p:cNvPr>
            <p:cNvSpPr txBox="1">
              <a:spLocks/>
            </p:cNvSpPr>
            <p:nvPr/>
          </p:nvSpPr>
          <p:spPr>
            <a:xfrm>
              <a:off x="4292400" y="904707"/>
              <a:ext cx="720000" cy="338651"/>
            </a:xfrm>
            <a:prstGeom prst="rect">
              <a:avLst/>
            </a:prstGeom>
            <a:grpFill/>
          </p:spPr>
          <p:txBody>
            <a:bodyPr wrap="square" lIns="48000" tIns="60960" rIns="48000" bIns="60960" anchor="b">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067">
                  <a:solidFill>
                    <a:srgbClr val="212D65"/>
                  </a:solidFill>
                </a:rPr>
                <a:t>Personnel informatique</a:t>
              </a:r>
            </a:p>
          </p:txBody>
        </p:sp>
        <p:sp>
          <p:nvSpPr>
            <p:cNvPr id="24" name="Text Placeholder 5">
              <a:extLst>
                <a:ext uri="{FF2B5EF4-FFF2-40B4-BE49-F238E27FC236}">
                  <a16:creationId xmlns:a16="http://schemas.microsoft.com/office/drawing/2014/main" id="{183E22D1-F3A9-2DE3-BDAA-28EC150E61AE}"/>
                </a:ext>
              </a:extLst>
            </p:cNvPr>
            <p:cNvSpPr txBox="1">
              <a:spLocks/>
            </p:cNvSpPr>
            <p:nvPr/>
          </p:nvSpPr>
          <p:spPr>
            <a:xfrm>
              <a:off x="4292400" y="1416483"/>
              <a:ext cx="720000" cy="276999"/>
            </a:xfrm>
            <a:prstGeom prst="rect">
              <a:avLst/>
            </a:prstGeom>
            <a:grpFill/>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sp>
          <p:nvSpPr>
            <p:cNvPr id="25" name="Text Placeholder 5">
              <a:extLst>
                <a:ext uri="{FF2B5EF4-FFF2-40B4-BE49-F238E27FC236}">
                  <a16:creationId xmlns:a16="http://schemas.microsoft.com/office/drawing/2014/main" id="{484C071F-BAE1-2CF5-B1F8-4CA8B10E6A4F}"/>
                </a:ext>
              </a:extLst>
            </p:cNvPr>
            <p:cNvSpPr txBox="1">
              <a:spLocks/>
            </p:cNvSpPr>
            <p:nvPr/>
          </p:nvSpPr>
          <p:spPr>
            <a:xfrm>
              <a:off x="4292400" y="2305188"/>
              <a:ext cx="720000" cy="276999"/>
            </a:xfrm>
            <a:prstGeom prst="rect">
              <a:avLst/>
            </a:prstGeom>
            <a:grpFill/>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endParaRPr lang="fr-CA" sz="1600">
                <a:solidFill>
                  <a:srgbClr val="212D65"/>
                </a:solidFill>
                <a:latin typeface="Segoe UI Semibold" panose="020B0702040204020203" pitchFamily="34" charset="0"/>
                <a:cs typeface="Segoe UI Semibold" panose="020B0702040204020203" pitchFamily="34" charset="0"/>
              </a:endParaRPr>
            </a:p>
          </p:txBody>
        </p:sp>
        <p:sp>
          <p:nvSpPr>
            <p:cNvPr id="28" name="Text Placeholder 5">
              <a:extLst>
                <a:ext uri="{FF2B5EF4-FFF2-40B4-BE49-F238E27FC236}">
                  <a16:creationId xmlns:a16="http://schemas.microsoft.com/office/drawing/2014/main" id="{105A2BCB-429A-7A4C-412C-E3FEC5B58D54}"/>
                </a:ext>
              </a:extLst>
            </p:cNvPr>
            <p:cNvSpPr txBox="1">
              <a:spLocks/>
            </p:cNvSpPr>
            <p:nvPr/>
          </p:nvSpPr>
          <p:spPr>
            <a:xfrm>
              <a:off x="4292400" y="3336239"/>
              <a:ext cx="720000" cy="276999"/>
            </a:xfrm>
            <a:prstGeom prst="rect">
              <a:avLst/>
            </a:prstGeom>
            <a:grpFill/>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sp>
          <p:nvSpPr>
            <p:cNvPr id="29" name="Text Placeholder 5">
              <a:extLst>
                <a:ext uri="{FF2B5EF4-FFF2-40B4-BE49-F238E27FC236}">
                  <a16:creationId xmlns:a16="http://schemas.microsoft.com/office/drawing/2014/main" id="{791B0DA1-296F-0787-5290-B555969362A2}"/>
                </a:ext>
              </a:extLst>
            </p:cNvPr>
            <p:cNvSpPr txBox="1">
              <a:spLocks/>
            </p:cNvSpPr>
            <p:nvPr/>
          </p:nvSpPr>
          <p:spPr>
            <a:xfrm>
              <a:off x="4292400" y="4428846"/>
              <a:ext cx="720000" cy="276999"/>
            </a:xfrm>
            <a:prstGeom prst="rect">
              <a:avLst/>
            </a:prstGeom>
            <a:grpFill/>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endParaRPr lang="fr-CA" sz="1600">
                <a:solidFill>
                  <a:srgbClr val="212D65"/>
                </a:solidFill>
                <a:latin typeface="Segoe UI Semibold" panose="020B0702040204020203" pitchFamily="34" charset="0"/>
                <a:cs typeface="Segoe UI Semibold" panose="020B0702040204020203" pitchFamily="34" charset="0"/>
              </a:endParaRPr>
            </a:p>
          </p:txBody>
        </p:sp>
      </p:grpSp>
      <p:sp>
        <p:nvSpPr>
          <p:cNvPr id="2" name="Text Placeholder 5">
            <a:extLst>
              <a:ext uri="{FF2B5EF4-FFF2-40B4-BE49-F238E27FC236}">
                <a16:creationId xmlns:a16="http://schemas.microsoft.com/office/drawing/2014/main" id="{B6FE520B-26A7-EB31-8023-8BDCA133868F}"/>
              </a:ext>
            </a:extLst>
          </p:cNvPr>
          <p:cNvSpPr txBox="1">
            <a:spLocks/>
          </p:cNvSpPr>
          <p:nvPr/>
        </p:nvSpPr>
        <p:spPr>
          <a:xfrm>
            <a:off x="-69668" y="1210772"/>
            <a:ext cx="1440000" cy="451534"/>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spcAft>
                <a:spcPts val="1600"/>
              </a:spcAft>
              <a:buClr>
                <a:srgbClr val="16178D"/>
              </a:buClr>
              <a:buNone/>
            </a:pPr>
            <a:r>
              <a:rPr lang="fr-CA" sz="1067">
                <a:solidFill>
                  <a:srgbClr val="212D65"/>
                </a:solidFill>
                <a:latin typeface="Segoe UI Semibold" panose="020B0702040204020203" pitchFamily="34" charset="0"/>
                <a:cs typeface="Segoe UI Semibold" panose="020B0702040204020203" pitchFamily="34" charset="0"/>
              </a:rPr>
              <a:t>Accès au système d’information (SI)</a:t>
            </a:r>
          </a:p>
        </p:txBody>
      </p:sp>
      <p:sp>
        <p:nvSpPr>
          <p:cNvPr id="3" name="Text Placeholder 5">
            <a:extLst>
              <a:ext uri="{FF2B5EF4-FFF2-40B4-BE49-F238E27FC236}">
                <a16:creationId xmlns:a16="http://schemas.microsoft.com/office/drawing/2014/main" id="{8EB4243F-C5F4-4309-37A7-5969256CF265}"/>
              </a:ext>
            </a:extLst>
          </p:cNvPr>
          <p:cNvSpPr txBox="1">
            <a:spLocks/>
          </p:cNvSpPr>
          <p:nvPr/>
        </p:nvSpPr>
        <p:spPr>
          <a:xfrm>
            <a:off x="-69668" y="2041768"/>
            <a:ext cx="1440000" cy="451534"/>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spcAft>
                <a:spcPts val="1600"/>
              </a:spcAft>
              <a:buClr>
                <a:srgbClr val="16178D"/>
              </a:buClr>
              <a:buNone/>
            </a:pPr>
            <a:r>
              <a:rPr lang="fr-CA" sz="1067">
                <a:solidFill>
                  <a:srgbClr val="212D65"/>
                </a:solidFill>
                <a:latin typeface="Segoe UI Semibold" panose="020B0702040204020203" pitchFamily="34" charset="0"/>
                <a:cs typeface="Segoe UI Semibold" panose="020B0702040204020203" pitchFamily="34" charset="0"/>
              </a:rPr>
              <a:t>Création </a:t>
            </a:r>
            <a:br>
              <a:rPr lang="fr-CA" sz="1067">
                <a:solidFill>
                  <a:srgbClr val="212D65"/>
                </a:solidFill>
                <a:latin typeface="Segoe UI Semibold" panose="020B0702040204020203" pitchFamily="34" charset="0"/>
                <a:cs typeface="Segoe UI Semibold" panose="020B0702040204020203" pitchFamily="34" charset="0"/>
              </a:rPr>
            </a:br>
            <a:r>
              <a:rPr lang="fr-CA" sz="1067">
                <a:solidFill>
                  <a:srgbClr val="212D65"/>
                </a:solidFill>
                <a:latin typeface="Segoe UI Semibold" panose="020B0702040204020203" pitchFamily="34" charset="0"/>
                <a:cs typeface="Segoe UI Semibold" panose="020B0702040204020203" pitchFamily="34" charset="0"/>
              </a:rPr>
              <a:t>d’une requête</a:t>
            </a:r>
          </a:p>
        </p:txBody>
      </p:sp>
      <p:sp>
        <p:nvSpPr>
          <p:cNvPr id="10" name="Text Placeholder 5">
            <a:extLst>
              <a:ext uri="{FF2B5EF4-FFF2-40B4-BE49-F238E27FC236}">
                <a16:creationId xmlns:a16="http://schemas.microsoft.com/office/drawing/2014/main" id="{EA34908C-DD62-B2BE-0EF2-8179E3CD2F93}"/>
              </a:ext>
            </a:extLst>
          </p:cNvPr>
          <p:cNvSpPr txBox="1">
            <a:spLocks/>
          </p:cNvSpPr>
          <p:nvPr/>
        </p:nvSpPr>
        <p:spPr>
          <a:xfrm>
            <a:off x="-69668" y="3580651"/>
            <a:ext cx="1440000" cy="451534"/>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spcAft>
                <a:spcPts val="1600"/>
              </a:spcAft>
              <a:buClr>
                <a:srgbClr val="16178D"/>
              </a:buClr>
              <a:buNone/>
            </a:pPr>
            <a:r>
              <a:rPr lang="fr-CA" sz="1067">
                <a:solidFill>
                  <a:srgbClr val="212D65"/>
                </a:solidFill>
                <a:latin typeface="Segoe UI Semibold" panose="020B0702040204020203" pitchFamily="34" charset="0"/>
                <a:cs typeface="Segoe UI Semibold" panose="020B0702040204020203" pitchFamily="34" charset="0"/>
              </a:rPr>
              <a:t>Réception </a:t>
            </a:r>
            <a:br>
              <a:rPr lang="fr-CA" sz="1067">
                <a:solidFill>
                  <a:srgbClr val="212D65"/>
                </a:solidFill>
                <a:latin typeface="Segoe UI Semibold" panose="020B0702040204020203" pitchFamily="34" charset="0"/>
                <a:cs typeface="Segoe UI Semibold" panose="020B0702040204020203" pitchFamily="34" charset="0"/>
              </a:rPr>
            </a:br>
            <a:r>
              <a:rPr lang="fr-CA" sz="1067">
                <a:solidFill>
                  <a:srgbClr val="212D65"/>
                </a:solidFill>
                <a:latin typeface="Segoe UI Semibold" panose="020B0702040204020203" pitchFamily="34" charset="0"/>
                <a:cs typeface="Segoe UI Semibold" panose="020B0702040204020203" pitchFamily="34" charset="0"/>
              </a:rPr>
              <a:t>des résultats</a:t>
            </a:r>
          </a:p>
        </p:txBody>
      </p:sp>
      <p:sp>
        <p:nvSpPr>
          <p:cNvPr id="11" name="Text Placeholder 5">
            <a:extLst>
              <a:ext uri="{FF2B5EF4-FFF2-40B4-BE49-F238E27FC236}">
                <a16:creationId xmlns:a16="http://schemas.microsoft.com/office/drawing/2014/main" id="{719D968E-4B90-08CC-A7A2-D37C7D929B56}"/>
              </a:ext>
            </a:extLst>
          </p:cNvPr>
          <p:cNvSpPr txBox="1">
            <a:spLocks/>
          </p:cNvSpPr>
          <p:nvPr/>
        </p:nvSpPr>
        <p:spPr>
          <a:xfrm>
            <a:off x="-69668" y="4791239"/>
            <a:ext cx="1440000" cy="451534"/>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spcAft>
                <a:spcPts val="1600"/>
              </a:spcAft>
              <a:buClr>
                <a:srgbClr val="16178D"/>
              </a:buClr>
              <a:buNone/>
            </a:pPr>
            <a:r>
              <a:rPr lang="fr-CA" sz="1067">
                <a:solidFill>
                  <a:srgbClr val="212D65"/>
                </a:solidFill>
                <a:latin typeface="Segoe UI Semibold" panose="020B0702040204020203" pitchFamily="34" charset="0"/>
                <a:cs typeface="Segoe UI Semibold" panose="020B0702040204020203" pitchFamily="34" charset="0"/>
              </a:rPr>
              <a:t>Consultation </a:t>
            </a:r>
            <a:br>
              <a:rPr lang="fr-CA" sz="1067">
                <a:solidFill>
                  <a:srgbClr val="212D65"/>
                </a:solidFill>
                <a:latin typeface="Segoe UI Semibold" panose="020B0702040204020203" pitchFamily="34" charset="0"/>
                <a:cs typeface="Segoe UI Semibold" panose="020B0702040204020203" pitchFamily="34" charset="0"/>
              </a:rPr>
            </a:br>
            <a:r>
              <a:rPr lang="fr-CA" sz="1067">
                <a:solidFill>
                  <a:srgbClr val="212D65"/>
                </a:solidFill>
                <a:latin typeface="Segoe UI Semibold" panose="020B0702040204020203" pitchFamily="34" charset="0"/>
                <a:cs typeface="Segoe UI Semibold" panose="020B0702040204020203" pitchFamily="34" charset="0"/>
              </a:rPr>
              <a:t>des résultats</a:t>
            </a:r>
          </a:p>
        </p:txBody>
      </p:sp>
      <p:sp>
        <p:nvSpPr>
          <p:cNvPr id="12" name="Text Placeholder 5">
            <a:extLst>
              <a:ext uri="{FF2B5EF4-FFF2-40B4-BE49-F238E27FC236}">
                <a16:creationId xmlns:a16="http://schemas.microsoft.com/office/drawing/2014/main" id="{341E5017-375A-932E-53DC-5014C8FEEE56}"/>
              </a:ext>
            </a:extLst>
          </p:cNvPr>
          <p:cNvSpPr txBox="1">
            <a:spLocks/>
          </p:cNvSpPr>
          <p:nvPr/>
        </p:nvSpPr>
        <p:spPr>
          <a:xfrm>
            <a:off x="1370332" y="925907"/>
            <a:ext cx="1968000" cy="287323"/>
          </a:xfrm>
          <a:prstGeom prst="rect">
            <a:avLst/>
          </a:prstGeom>
        </p:spPr>
        <p:txBody>
          <a:bodyPr wrap="square" lIns="120000" tIns="60960" rIns="120000" bIns="60960" anchor="b">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spcAft>
                <a:spcPts val="1600"/>
              </a:spcAft>
              <a:buClr>
                <a:srgbClr val="16178D"/>
              </a:buClr>
              <a:buNone/>
            </a:pPr>
            <a:r>
              <a:rPr lang="fr-CA" sz="1067" i="1">
                <a:solidFill>
                  <a:srgbClr val="212D65"/>
                </a:solidFill>
                <a:latin typeface="Segoe UI Semibold" panose="020B0702040204020203" pitchFamily="34" charset="0"/>
                <a:cs typeface="Segoe UI Semibold" panose="020B0702040204020203" pitchFamily="34" charset="0"/>
              </a:rPr>
              <a:t>Ce qui change</a:t>
            </a:r>
          </a:p>
        </p:txBody>
      </p:sp>
      <p:sp>
        <p:nvSpPr>
          <p:cNvPr id="13" name="Text Placeholder 5">
            <a:extLst>
              <a:ext uri="{FF2B5EF4-FFF2-40B4-BE49-F238E27FC236}">
                <a16:creationId xmlns:a16="http://schemas.microsoft.com/office/drawing/2014/main" id="{80800EE2-B0FC-79B2-819B-B816A4468731}"/>
              </a:ext>
            </a:extLst>
          </p:cNvPr>
          <p:cNvSpPr txBox="1">
            <a:spLocks/>
          </p:cNvSpPr>
          <p:nvPr/>
        </p:nvSpPr>
        <p:spPr>
          <a:xfrm>
            <a:off x="3338332" y="923448"/>
            <a:ext cx="1920000" cy="287323"/>
          </a:xfrm>
          <a:prstGeom prst="rect">
            <a:avLst/>
          </a:prstGeom>
        </p:spPr>
        <p:txBody>
          <a:bodyPr wrap="square" lIns="120000" tIns="60960" rIns="120000" bIns="60960" anchor="b">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spcAft>
                <a:spcPts val="1600"/>
              </a:spcAft>
              <a:buClr>
                <a:srgbClr val="16178D"/>
              </a:buClr>
              <a:buNone/>
            </a:pPr>
            <a:r>
              <a:rPr lang="fr-CA" sz="1067" i="1">
                <a:solidFill>
                  <a:srgbClr val="212D65"/>
                </a:solidFill>
                <a:latin typeface="Segoe UI Semibold" panose="020B0702040204020203" pitchFamily="34" charset="0"/>
                <a:cs typeface="Segoe UI Semibold" panose="020B0702040204020203" pitchFamily="34" charset="0"/>
              </a:rPr>
              <a:t>Ce qui ne change pas</a:t>
            </a:r>
          </a:p>
        </p:txBody>
      </p:sp>
      <p:sp>
        <p:nvSpPr>
          <p:cNvPr id="18" name="Text Placeholder 5">
            <a:extLst>
              <a:ext uri="{FF2B5EF4-FFF2-40B4-BE49-F238E27FC236}">
                <a16:creationId xmlns:a16="http://schemas.microsoft.com/office/drawing/2014/main" id="{A17DAFEF-1EC8-A6B7-E5FA-1C1643041899}"/>
              </a:ext>
            </a:extLst>
          </p:cNvPr>
          <p:cNvSpPr txBox="1">
            <a:spLocks/>
          </p:cNvSpPr>
          <p:nvPr/>
        </p:nvSpPr>
        <p:spPr>
          <a:xfrm>
            <a:off x="1370332" y="1210771"/>
            <a:ext cx="1968000" cy="831253"/>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118530" indent="-118530">
              <a:spcAft>
                <a:spcPts val="400"/>
              </a:spcAft>
              <a:buClr>
                <a:srgbClr val="16178D"/>
              </a:buClr>
              <a:buFont typeface="Arial" panose="020B0604020202020204" pitchFamily="34" charset="0"/>
              <a:buChar char="•"/>
            </a:pPr>
            <a:r>
              <a:rPr lang="fr-CA" sz="1067">
                <a:solidFill>
                  <a:srgbClr val="212D65"/>
                </a:solidFill>
                <a:latin typeface="Segoe UI Light"/>
                <a:cs typeface="Segoe UI Light"/>
              </a:rPr>
              <a:t>Mise en place d'un nouveau moyen d’accéder au SI</a:t>
            </a:r>
          </a:p>
          <a:p>
            <a:pPr marL="118530" indent="-118530">
              <a:spcAft>
                <a:spcPts val="400"/>
              </a:spcAft>
              <a:buClr>
                <a:srgbClr val="16178D"/>
              </a:buClr>
              <a:buFont typeface="Arial" panose="020B0604020202020204" pitchFamily="34" charset="0"/>
              <a:buChar char="•"/>
            </a:pPr>
            <a:r>
              <a:rPr lang="fr-CA" sz="1067">
                <a:solidFill>
                  <a:srgbClr val="212D65"/>
                </a:solidFill>
                <a:latin typeface="Segoe UI Light" panose="020B0502040204020203" pitchFamily="34" charset="0"/>
                <a:cs typeface="Segoe UI Light" panose="020B0502040204020203" pitchFamily="34" charset="0"/>
              </a:rPr>
              <a:t>Nouveaux codes d’accès pour SoftWebPlus</a:t>
            </a:r>
          </a:p>
        </p:txBody>
      </p:sp>
      <p:sp>
        <p:nvSpPr>
          <p:cNvPr id="20" name="Text Placeholder 5">
            <a:extLst>
              <a:ext uri="{FF2B5EF4-FFF2-40B4-BE49-F238E27FC236}">
                <a16:creationId xmlns:a16="http://schemas.microsoft.com/office/drawing/2014/main" id="{BD4EEC4B-B56B-5222-7D35-7ABDDA7C31C1}"/>
              </a:ext>
            </a:extLst>
          </p:cNvPr>
          <p:cNvSpPr txBox="1">
            <a:spLocks/>
          </p:cNvSpPr>
          <p:nvPr/>
        </p:nvSpPr>
        <p:spPr>
          <a:xfrm>
            <a:off x="1370332" y="2041768"/>
            <a:ext cx="2575669" cy="1539396"/>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118530" indent="-118530">
              <a:spcAft>
                <a:spcPts val="400"/>
              </a:spcAft>
              <a:buClr>
                <a:srgbClr val="16178D"/>
              </a:buClr>
              <a:buFont typeface="Arial" panose="020B0604020202020204" pitchFamily="34" charset="0"/>
              <a:buChar char="•"/>
            </a:pPr>
            <a:r>
              <a:rPr lang="fr-CA" sz="1067">
                <a:solidFill>
                  <a:srgbClr val="212D65"/>
                </a:solidFill>
                <a:latin typeface="Segoe UI Light"/>
                <a:cs typeface="Segoe UI Light"/>
              </a:rPr>
              <a:t>Utilisation d’un nouveau SI (SoftWebPlus)</a:t>
            </a:r>
          </a:p>
          <a:p>
            <a:pPr marL="118530" indent="-118530">
              <a:spcAft>
                <a:spcPts val="400"/>
              </a:spcAft>
              <a:buClr>
                <a:srgbClr val="16178D"/>
              </a:buClr>
              <a:buFont typeface="Arial" panose="020B0604020202020204" pitchFamily="34" charset="0"/>
              <a:buChar char="•"/>
            </a:pPr>
            <a:r>
              <a:rPr lang="fr-CA" sz="1067">
                <a:solidFill>
                  <a:srgbClr val="212D65"/>
                </a:solidFill>
                <a:latin typeface="Segoe UI Light"/>
                <a:cs typeface="Segoe UI Light"/>
              </a:rPr>
              <a:t>Changements concernant les tests accessibles sur SoftWebPlus ou via formulaire papier</a:t>
            </a:r>
          </a:p>
          <a:p>
            <a:pPr marL="118530" indent="-118530">
              <a:spcAft>
                <a:spcPts val="400"/>
              </a:spcAft>
              <a:buClr>
                <a:srgbClr val="16178D"/>
              </a:buClr>
              <a:buFont typeface="Arial" panose="020B0604020202020204" pitchFamily="34" charset="0"/>
              <a:buChar char="•"/>
            </a:pPr>
            <a:r>
              <a:rPr lang="fr-CA" sz="1067">
                <a:solidFill>
                  <a:srgbClr val="212D65"/>
                </a:solidFill>
                <a:latin typeface="Segoe UI Light"/>
                <a:cs typeface="Segoe UI Light"/>
              </a:rPr>
              <a:t>Changements au niveau </a:t>
            </a:r>
            <a:br>
              <a:rPr lang="fr-CA" sz="1067">
                <a:solidFill>
                  <a:srgbClr val="212D65"/>
                </a:solidFill>
                <a:latin typeface="Segoe UI Light"/>
                <a:cs typeface="Segoe UI Light"/>
              </a:rPr>
            </a:br>
            <a:r>
              <a:rPr lang="fr-CA" sz="1067">
                <a:solidFill>
                  <a:srgbClr val="212D65"/>
                </a:solidFill>
                <a:latin typeface="Segoe UI Light"/>
                <a:cs typeface="Segoe UI Light"/>
              </a:rPr>
              <a:t>des codes et des regroupements d’analyse</a:t>
            </a:r>
          </a:p>
        </p:txBody>
      </p:sp>
      <p:sp>
        <p:nvSpPr>
          <p:cNvPr id="21" name="Text Placeholder 5">
            <a:extLst>
              <a:ext uri="{FF2B5EF4-FFF2-40B4-BE49-F238E27FC236}">
                <a16:creationId xmlns:a16="http://schemas.microsoft.com/office/drawing/2014/main" id="{8A0CB6D3-8CE2-16EA-E6AB-D4D178967905}"/>
              </a:ext>
            </a:extLst>
          </p:cNvPr>
          <p:cNvSpPr txBox="1">
            <a:spLocks/>
          </p:cNvSpPr>
          <p:nvPr/>
        </p:nvSpPr>
        <p:spPr>
          <a:xfrm>
            <a:off x="3338332" y="2041769"/>
            <a:ext cx="1920000" cy="615746"/>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118530" indent="-118530">
              <a:spcAft>
                <a:spcPts val="400"/>
              </a:spcAft>
              <a:buClr>
                <a:srgbClr val="16178D"/>
              </a:buClr>
              <a:buFont typeface="Arial" panose="020B0604020202020204" pitchFamily="34" charset="0"/>
              <a:buChar char="•"/>
            </a:pPr>
            <a:r>
              <a:rPr lang="fr-CA" sz="1067">
                <a:solidFill>
                  <a:srgbClr val="212D65"/>
                </a:solidFill>
                <a:latin typeface="Segoe UI Light" panose="020B0502040204020203" pitchFamily="34" charset="0"/>
                <a:cs typeface="Segoe UI Light" panose="020B0502040204020203" pitchFamily="34" charset="0"/>
              </a:rPr>
              <a:t>Possibilité de créer des requêtes papier (situation d’exception)</a:t>
            </a:r>
          </a:p>
        </p:txBody>
      </p:sp>
      <p:cxnSp>
        <p:nvCxnSpPr>
          <p:cNvPr id="22" name="Connecteur droit 21">
            <a:extLst>
              <a:ext uri="{FF2B5EF4-FFF2-40B4-BE49-F238E27FC236}">
                <a16:creationId xmlns:a16="http://schemas.microsoft.com/office/drawing/2014/main" id="{7232157C-3FC0-CB05-97AE-9F32D994286C}"/>
              </a:ext>
            </a:extLst>
          </p:cNvPr>
          <p:cNvCxnSpPr>
            <a:cxnSpLocks/>
          </p:cNvCxnSpPr>
          <p:nvPr>
            <p:custDataLst>
              <p:tags r:id="rId1"/>
            </p:custDataLst>
          </p:nvPr>
        </p:nvCxnSpPr>
        <p:spPr>
          <a:xfrm flipH="1" flipV="1">
            <a:off x="50332" y="1210771"/>
            <a:ext cx="11952000" cy="0"/>
          </a:xfrm>
          <a:prstGeom prst="line">
            <a:avLst/>
          </a:prstGeom>
          <a:ln w="9525">
            <a:solidFill>
              <a:srgbClr val="212D65"/>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0FC3C139-6362-B3B6-E4BE-516E9D1C9662}"/>
              </a:ext>
            </a:extLst>
          </p:cNvPr>
          <p:cNvCxnSpPr>
            <a:cxnSpLocks/>
          </p:cNvCxnSpPr>
          <p:nvPr>
            <p:custDataLst>
              <p:tags r:id="rId2"/>
            </p:custDataLst>
          </p:nvPr>
        </p:nvCxnSpPr>
        <p:spPr>
          <a:xfrm flipH="1" flipV="1">
            <a:off x="50332" y="2041768"/>
            <a:ext cx="11952000" cy="0"/>
          </a:xfrm>
          <a:prstGeom prst="line">
            <a:avLst/>
          </a:prstGeom>
          <a:ln w="9525">
            <a:solidFill>
              <a:srgbClr val="212D65"/>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D1DC1D8A-215A-130B-27AF-CCF24708F052}"/>
              </a:ext>
            </a:extLst>
          </p:cNvPr>
          <p:cNvCxnSpPr>
            <a:cxnSpLocks/>
          </p:cNvCxnSpPr>
          <p:nvPr>
            <p:custDataLst>
              <p:tags r:id="rId3"/>
            </p:custDataLst>
          </p:nvPr>
        </p:nvCxnSpPr>
        <p:spPr>
          <a:xfrm flipH="1" flipV="1">
            <a:off x="50332" y="3580651"/>
            <a:ext cx="11952000" cy="0"/>
          </a:xfrm>
          <a:prstGeom prst="line">
            <a:avLst/>
          </a:prstGeom>
          <a:ln w="9525">
            <a:solidFill>
              <a:srgbClr val="212D65"/>
            </a:solidFill>
          </a:ln>
        </p:spPr>
        <p:style>
          <a:lnRef idx="1">
            <a:schemeClr val="accent1"/>
          </a:lnRef>
          <a:fillRef idx="0">
            <a:schemeClr val="accent1"/>
          </a:fillRef>
          <a:effectRef idx="0">
            <a:schemeClr val="accent1"/>
          </a:effectRef>
          <a:fontRef idx="minor">
            <a:schemeClr val="tx1"/>
          </a:fontRef>
        </p:style>
      </p:cxnSp>
      <p:sp>
        <p:nvSpPr>
          <p:cNvPr id="35" name="Text Placeholder 5">
            <a:extLst>
              <a:ext uri="{FF2B5EF4-FFF2-40B4-BE49-F238E27FC236}">
                <a16:creationId xmlns:a16="http://schemas.microsoft.com/office/drawing/2014/main" id="{F009EF06-B419-A1F2-9F1B-4AA1E18A6595}"/>
              </a:ext>
            </a:extLst>
          </p:cNvPr>
          <p:cNvSpPr txBox="1">
            <a:spLocks/>
          </p:cNvSpPr>
          <p:nvPr/>
        </p:nvSpPr>
        <p:spPr>
          <a:xfrm>
            <a:off x="1370332" y="3580651"/>
            <a:ext cx="1968000" cy="1210973"/>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118530" indent="-118530">
              <a:spcAft>
                <a:spcPts val="400"/>
              </a:spcAft>
              <a:buClr>
                <a:srgbClr val="16178D"/>
              </a:buClr>
              <a:buFont typeface="Arial" panose="020B0604020202020204" pitchFamily="34" charset="0"/>
              <a:buChar char="•"/>
            </a:pPr>
            <a:r>
              <a:rPr lang="fr-CA" sz="1067">
                <a:solidFill>
                  <a:srgbClr val="212D65"/>
                </a:solidFill>
                <a:latin typeface="Segoe UI Light"/>
                <a:cs typeface="Segoe UI Light"/>
              </a:rPr>
              <a:t>Remplacement des fax par des imprimantes</a:t>
            </a:r>
          </a:p>
          <a:p>
            <a:pPr marL="118530" indent="-118530">
              <a:spcAft>
                <a:spcPts val="400"/>
              </a:spcAft>
              <a:buClr>
                <a:srgbClr val="16178D"/>
              </a:buClr>
              <a:buFont typeface="Arial" panose="020B0604020202020204" pitchFamily="34" charset="0"/>
              <a:buChar char="•"/>
            </a:pPr>
            <a:r>
              <a:rPr lang="fr-CA" sz="1067">
                <a:solidFill>
                  <a:srgbClr val="212D65"/>
                </a:solidFill>
                <a:latin typeface="Segoe UI Light"/>
                <a:cs typeface="Segoe UI Light"/>
              </a:rPr>
              <a:t>Configuration des imprimantes</a:t>
            </a:r>
          </a:p>
          <a:p>
            <a:pPr marL="118530" indent="-118530">
              <a:spcAft>
                <a:spcPts val="400"/>
              </a:spcAft>
              <a:buClr>
                <a:srgbClr val="16178D"/>
              </a:buClr>
              <a:buFont typeface="Arial" panose="020B0604020202020204" pitchFamily="34" charset="0"/>
              <a:buChar char="•"/>
            </a:pPr>
            <a:r>
              <a:rPr lang="fr-CA" sz="1067">
                <a:solidFill>
                  <a:srgbClr val="212D65"/>
                </a:solidFill>
                <a:latin typeface="Segoe UI Light"/>
                <a:cs typeface="Segoe UI Light"/>
              </a:rPr>
              <a:t>Définition d’un horaire d’impression des résultats</a:t>
            </a:r>
          </a:p>
        </p:txBody>
      </p:sp>
      <p:sp>
        <p:nvSpPr>
          <p:cNvPr id="36" name="Text Placeholder 5">
            <a:extLst>
              <a:ext uri="{FF2B5EF4-FFF2-40B4-BE49-F238E27FC236}">
                <a16:creationId xmlns:a16="http://schemas.microsoft.com/office/drawing/2014/main" id="{D659B152-C7C0-A11D-205B-824953A2D921}"/>
              </a:ext>
            </a:extLst>
          </p:cNvPr>
          <p:cNvSpPr txBox="1">
            <a:spLocks/>
          </p:cNvSpPr>
          <p:nvPr/>
        </p:nvSpPr>
        <p:spPr>
          <a:xfrm>
            <a:off x="3338332" y="3580652"/>
            <a:ext cx="1920000" cy="615746"/>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118530" indent="-118530">
              <a:spcAft>
                <a:spcPts val="400"/>
              </a:spcAft>
              <a:buClr>
                <a:srgbClr val="16178D"/>
              </a:buClr>
              <a:buFont typeface="Arial" panose="020B0604020202020204" pitchFamily="34" charset="0"/>
              <a:buChar char="•"/>
            </a:pPr>
            <a:r>
              <a:rPr lang="fr-CA" sz="1067">
                <a:solidFill>
                  <a:srgbClr val="212D65"/>
                </a:solidFill>
                <a:latin typeface="Segoe UI Light" panose="020B0502040204020203" pitchFamily="34" charset="0"/>
                <a:cs typeface="Segoe UI Light" panose="020B0502040204020203" pitchFamily="34" charset="0"/>
              </a:rPr>
              <a:t>Disponibilité des résultats sur les autres plateformes déjà utilisées</a:t>
            </a:r>
          </a:p>
        </p:txBody>
      </p:sp>
      <p:cxnSp>
        <p:nvCxnSpPr>
          <p:cNvPr id="37" name="Connecteur droit 36">
            <a:extLst>
              <a:ext uri="{FF2B5EF4-FFF2-40B4-BE49-F238E27FC236}">
                <a16:creationId xmlns:a16="http://schemas.microsoft.com/office/drawing/2014/main" id="{526993E2-4657-1D90-FA35-7C7F56D96BB4}"/>
              </a:ext>
            </a:extLst>
          </p:cNvPr>
          <p:cNvCxnSpPr>
            <a:cxnSpLocks/>
          </p:cNvCxnSpPr>
          <p:nvPr>
            <p:custDataLst>
              <p:tags r:id="rId4"/>
            </p:custDataLst>
          </p:nvPr>
        </p:nvCxnSpPr>
        <p:spPr>
          <a:xfrm flipH="1" flipV="1">
            <a:off x="50332" y="4791239"/>
            <a:ext cx="11952000" cy="0"/>
          </a:xfrm>
          <a:prstGeom prst="line">
            <a:avLst/>
          </a:prstGeom>
          <a:ln w="9525">
            <a:solidFill>
              <a:srgbClr val="212D65"/>
            </a:solidFill>
          </a:ln>
        </p:spPr>
        <p:style>
          <a:lnRef idx="1">
            <a:schemeClr val="accent1"/>
          </a:lnRef>
          <a:fillRef idx="0">
            <a:schemeClr val="accent1"/>
          </a:fillRef>
          <a:effectRef idx="0">
            <a:schemeClr val="accent1"/>
          </a:effectRef>
          <a:fontRef idx="minor">
            <a:schemeClr val="tx1"/>
          </a:fontRef>
        </p:style>
      </p:cxnSp>
      <p:sp>
        <p:nvSpPr>
          <p:cNvPr id="38" name="Text Placeholder 5">
            <a:extLst>
              <a:ext uri="{FF2B5EF4-FFF2-40B4-BE49-F238E27FC236}">
                <a16:creationId xmlns:a16="http://schemas.microsoft.com/office/drawing/2014/main" id="{C067F129-D9F8-166F-5D4B-50403D5F6F59}"/>
              </a:ext>
            </a:extLst>
          </p:cNvPr>
          <p:cNvSpPr txBox="1">
            <a:spLocks/>
          </p:cNvSpPr>
          <p:nvPr/>
        </p:nvSpPr>
        <p:spPr>
          <a:xfrm>
            <a:off x="1370332" y="4791239"/>
            <a:ext cx="1968000" cy="1703608"/>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118530" indent="-118530">
              <a:spcAft>
                <a:spcPts val="400"/>
              </a:spcAft>
              <a:buClr>
                <a:srgbClr val="16178D"/>
              </a:buClr>
              <a:buFont typeface="Arial" panose="020B0604020202020204" pitchFamily="34" charset="0"/>
              <a:buChar char="•"/>
            </a:pPr>
            <a:r>
              <a:rPr lang="fr-CA" sz="1067">
                <a:solidFill>
                  <a:srgbClr val="212D65"/>
                </a:solidFill>
                <a:latin typeface="Segoe UI Light" panose="020B0502040204020203" pitchFamily="34" charset="0"/>
                <a:cs typeface="Segoe UI Light" panose="020B0502040204020203" pitchFamily="34" charset="0"/>
              </a:rPr>
              <a:t>Consultation des résultats dans un nouveau SI avec un nouveau format de rapport</a:t>
            </a:r>
          </a:p>
          <a:p>
            <a:pPr marL="118530" indent="-118530">
              <a:spcAft>
                <a:spcPts val="400"/>
              </a:spcAft>
              <a:buClr>
                <a:srgbClr val="16178D"/>
              </a:buClr>
              <a:buFont typeface="Arial" panose="020B0604020202020204" pitchFamily="34" charset="0"/>
              <a:buChar char="•"/>
            </a:pPr>
            <a:r>
              <a:rPr lang="fr-CA" sz="1067">
                <a:solidFill>
                  <a:srgbClr val="212D65"/>
                </a:solidFill>
                <a:latin typeface="Segoe UI Light" panose="020B0502040204020203" pitchFamily="34" charset="0"/>
                <a:cs typeface="Segoe UI Light" panose="020B0502040204020203" pitchFamily="34" charset="0"/>
              </a:rPr>
              <a:t>Consultation des résultats dans OACIS ou DMÉ encouragée (directive des laboratoires et du MSSS)</a:t>
            </a:r>
          </a:p>
          <a:p>
            <a:pPr marL="118530" indent="-118530">
              <a:spcAft>
                <a:spcPts val="400"/>
              </a:spcAft>
              <a:buClr>
                <a:srgbClr val="16178D"/>
              </a:buClr>
              <a:buFont typeface="Arial" panose="020B0604020202020204" pitchFamily="34" charset="0"/>
              <a:buChar char="•"/>
            </a:pPr>
            <a:r>
              <a:rPr lang="fr-CA" sz="1067">
                <a:solidFill>
                  <a:srgbClr val="212D65"/>
                </a:solidFill>
                <a:latin typeface="Segoe UI Light" panose="020B0502040204020203" pitchFamily="34" charset="0"/>
                <a:cs typeface="Segoe UI Light" panose="020B0502040204020203" pitchFamily="34" charset="0"/>
              </a:rPr>
              <a:t>Format du rapport des résultats dans OACIS</a:t>
            </a:r>
          </a:p>
        </p:txBody>
      </p:sp>
      <p:sp>
        <p:nvSpPr>
          <p:cNvPr id="39" name="Text Placeholder 5">
            <a:extLst>
              <a:ext uri="{FF2B5EF4-FFF2-40B4-BE49-F238E27FC236}">
                <a16:creationId xmlns:a16="http://schemas.microsoft.com/office/drawing/2014/main" id="{0FB58F4A-ED55-5B98-3854-731CA9B8E6B4}"/>
              </a:ext>
            </a:extLst>
          </p:cNvPr>
          <p:cNvSpPr txBox="1">
            <a:spLocks/>
          </p:cNvSpPr>
          <p:nvPr/>
        </p:nvSpPr>
        <p:spPr>
          <a:xfrm>
            <a:off x="3338332" y="4791239"/>
            <a:ext cx="1920000" cy="615746"/>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118530" indent="-118530">
              <a:spcAft>
                <a:spcPts val="400"/>
              </a:spcAft>
              <a:buClr>
                <a:srgbClr val="16178D"/>
              </a:buClr>
              <a:buFont typeface="Arial" panose="020B0604020202020204" pitchFamily="34" charset="0"/>
              <a:buChar char="•"/>
            </a:pPr>
            <a:r>
              <a:rPr lang="fr-CA" sz="1067">
                <a:solidFill>
                  <a:srgbClr val="212D65"/>
                </a:solidFill>
                <a:latin typeface="Segoe UI Light" panose="020B0502040204020203" pitchFamily="34" charset="0"/>
                <a:cs typeface="Segoe UI Light" panose="020B0502040204020203" pitchFamily="34" charset="0"/>
              </a:rPr>
              <a:t>Possibilité de consulter les résultats sur les autres plateformes déjà utilisées</a:t>
            </a:r>
          </a:p>
        </p:txBody>
      </p:sp>
      <p:sp>
        <p:nvSpPr>
          <p:cNvPr id="4" name="Text Placeholder 5">
            <a:extLst>
              <a:ext uri="{FF2B5EF4-FFF2-40B4-BE49-F238E27FC236}">
                <a16:creationId xmlns:a16="http://schemas.microsoft.com/office/drawing/2014/main" id="{E4D68F4A-4AAF-4E63-D16C-54F1BC2B2026}"/>
              </a:ext>
            </a:extLst>
          </p:cNvPr>
          <p:cNvSpPr txBox="1">
            <a:spLocks/>
          </p:cNvSpPr>
          <p:nvPr/>
        </p:nvSpPr>
        <p:spPr>
          <a:xfrm>
            <a:off x="11042332" y="5458088"/>
            <a:ext cx="960000" cy="369332"/>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sp>
        <p:nvSpPr>
          <p:cNvPr id="5" name="Text Placeholder 5">
            <a:extLst>
              <a:ext uri="{FF2B5EF4-FFF2-40B4-BE49-F238E27FC236}">
                <a16:creationId xmlns:a16="http://schemas.microsoft.com/office/drawing/2014/main" id="{71F9B7D6-FC01-E5E0-18A1-51FAE05D5F5D}"/>
              </a:ext>
            </a:extLst>
          </p:cNvPr>
          <p:cNvSpPr txBox="1">
            <a:spLocks/>
          </p:cNvSpPr>
          <p:nvPr/>
        </p:nvSpPr>
        <p:spPr>
          <a:xfrm>
            <a:off x="11042332" y="2626544"/>
            <a:ext cx="960000" cy="369332"/>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Semibold" panose="020B0702040204020203" pitchFamily="34" charset="0"/>
                <a:cs typeface="Segoe UI Semibold" panose="020B0702040204020203" pitchFamily="34" charset="0"/>
              </a:rPr>
              <a:t>X</a:t>
            </a:r>
          </a:p>
        </p:txBody>
      </p:sp>
      <p:sp>
        <p:nvSpPr>
          <p:cNvPr id="31" name="Text Placeholder 5">
            <a:extLst>
              <a:ext uri="{FF2B5EF4-FFF2-40B4-BE49-F238E27FC236}">
                <a16:creationId xmlns:a16="http://schemas.microsoft.com/office/drawing/2014/main" id="{59880BA9-EC65-4C25-E5CE-AC142E1FE291}"/>
              </a:ext>
            </a:extLst>
          </p:cNvPr>
          <p:cNvSpPr txBox="1">
            <a:spLocks/>
          </p:cNvSpPr>
          <p:nvPr/>
        </p:nvSpPr>
        <p:spPr>
          <a:xfrm>
            <a:off x="7178332" y="2626544"/>
            <a:ext cx="1632000" cy="369332"/>
          </a:xfrm>
          <a:prstGeom prst="rect">
            <a:avLst/>
          </a:prstGeom>
        </p:spPr>
        <p:txBody>
          <a:bodyPr wrap="square" lIns="120000" tIns="60960" rIns="120000" bIns="60960" anchor="t">
            <a:spAutoFit/>
          </a:bodyPr>
          <a:lstStyle>
            <a:defPPr>
              <a:defRPr lang="fr-FR"/>
            </a:defPPr>
            <a:lvl1pPr marL="342900" indent="-342900" defTabSz="358775">
              <a:spcAft>
                <a:spcPts val="3000"/>
              </a:spcAft>
              <a:buFont typeface="Wingdings 3" panose="05040102010807070707" pitchFamily="18" charset="2"/>
              <a:buChar char=""/>
              <a:defRPr sz="1200">
                <a:latin typeface="Segoe UI Semilight" panose="020B0402040204020203" pitchFamily="34" charset="0"/>
                <a:cs typeface="Segoe UI Semilight" panose="020B0402040204020203" pitchFamily="34" charset="0"/>
              </a:defRPr>
            </a:lvl1pPr>
          </a:lstStyle>
          <a:p>
            <a:pPr marL="0" indent="0" algn="ctr">
              <a:spcAft>
                <a:spcPts val="1600"/>
              </a:spcAft>
              <a:buClr>
                <a:srgbClr val="16178D"/>
              </a:buClr>
              <a:buNone/>
            </a:pPr>
            <a:r>
              <a:rPr lang="fr-CA" sz="1600">
                <a:solidFill>
                  <a:srgbClr val="212D65"/>
                </a:solidFill>
                <a:latin typeface="Segoe UI Light" panose="020B0502040204020203" pitchFamily="34" charset="0"/>
                <a:cs typeface="Segoe UI Light" panose="020B0502040204020203" pitchFamily="34" charset="0"/>
              </a:rPr>
              <a:t>-</a:t>
            </a:r>
          </a:p>
        </p:txBody>
      </p:sp>
      <p:sp>
        <p:nvSpPr>
          <p:cNvPr id="40" name="Text Placeholder 5">
            <a:extLst>
              <a:ext uri="{FF2B5EF4-FFF2-40B4-BE49-F238E27FC236}">
                <a16:creationId xmlns:a16="http://schemas.microsoft.com/office/drawing/2014/main" id="{75DFFBA4-89C8-4B05-EE83-36B98FB8CD30}"/>
              </a:ext>
            </a:extLst>
          </p:cNvPr>
          <p:cNvSpPr txBox="1">
            <a:spLocks/>
          </p:cNvSpPr>
          <p:nvPr/>
        </p:nvSpPr>
        <p:spPr>
          <a:xfrm>
            <a:off x="8810332" y="2626544"/>
            <a:ext cx="2208000" cy="369332"/>
          </a:xfrm>
          <a:prstGeom prst="rect">
            <a:avLst/>
          </a:prstGeom>
        </p:spPr>
        <p:txBody>
          <a:bodyPr wrap="square" lIns="120000" tIns="60960" rIns="120000" bIns="60960" anchor="t">
            <a:spAutoFit/>
          </a:bodyPr>
          <a:lstStyle>
            <a:defPPr>
              <a:defRPr lang="fr-FR"/>
            </a:defPPr>
            <a:lvl1pPr indent="0" algn="ctr" defTabSz="358775">
              <a:spcAft>
                <a:spcPts val="1200"/>
              </a:spcAft>
              <a:buClr>
                <a:srgbClr val="16178D"/>
              </a:buClr>
              <a:buFont typeface="Wingdings 3" panose="05040102010807070707" pitchFamily="18" charset="2"/>
              <a:buNone/>
              <a:defRPr sz="1200">
                <a:solidFill>
                  <a:srgbClr val="16178D"/>
                </a:solidFill>
                <a:latin typeface="Segoe UI Light" panose="020B0502040204020203" pitchFamily="34" charset="0"/>
                <a:cs typeface="Segoe UI Light" panose="020B0502040204020203" pitchFamily="34" charset="0"/>
              </a:defRPr>
            </a:lvl1pPr>
          </a:lstStyle>
          <a:p>
            <a:r>
              <a:rPr lang="fr-CA" sz="1600">
                <a:solidFill>
                  <a:srgbClr val="212D65"/>
                </a:solidFill>
              </a:rPr>
              <a:t>-</a:t>
            </a:r>
          </a:p>
        </p:txBody>
      </p:sp>
      <p:sp>
        <p:nvSpPr>
          <p:cNvPr id="41" name="Text Placeholder 5">
            <a:extLst>
              <a:ext uri="{FF2B5EF4-FFF2-40B4-BE49-F238E27FC236}">
                <a16:creationId xmlns:a16="http://schemas.microsoft.com/office/drawing/2014/main" id="{EF756E24-1512-C6E2-076C-31D4D939B39D}"/>
              </a:ext>
            </a:extLst>
          </p:cNvPr>
          <p:cNvSpPr txBox="1">
            <a:spLocks/>
          </p:cNvSpPr>
          <p:nvPr/>
        </p:nvSpPr>
        <p:spPr>
          <a:xfrm>
            <a:off x="8810332" y="1441604"/>
            <a:ext cx="2208000" cy="369332"/>
          </a:xfrm>
          <a:prstGeom prst="rect">
            <a:avLst/>
          </a:prstGeom>
        </p:spPr>
        <p:txBody>
          <a:bodyPr wrap="square" lIns="120000" tIns="60960" rIns="120000" bIns="60960" anchor="t">
            <a:spAutoFit/>
          </a:bodyPr>
          <a:lstStyle>
            <a:defPPr>
              <a:defRPr lang="fr-FR"/>
            </a:defPPr>
            <a:lvl1pPr indent="0" algn="ctr" defTabSz="358775">
              <a:spcAft>
                <a:spcPts val="1200"/>
              </a:spcAft>
              <a:buClr>
                <a:srgbClr val="16178D"/>
              </a:buClr>
              <a:buFont typeface="Wingdings 3" panose="05040102010807070707" pitchFamily="18" charset="2"/>
              <a:buNone/>
              <a:defRPr sz="1200">
                <a:solidFill>
                  <a:srgbClr val="16178D"/>
                </a:solidFill>
                <a:latin typeface="Segoe UI Light" panose="020B0502040204020203" pitchFamily="34" charset="0"/>
                <a:cs typeface="Segoe UI Light" panose="020B0502040204020203" pitchFamily="34" charset="0"/>
              </a:defRPr>
            </a:lvl1pPr>
          </a:lstStyle>
          <a:p>
            <a:r>
              <a:rPr lang="fr-CA" sz="1600">
                <a:solidFill>
                  <a:srgbClr val="212D65"/>
                </a:solidFill>
              </a:rPr>
              <a:t>-</a:t>
            </a:r>
          </a:p>
        </p:txBody>
      </p:sp>
      <p:sp>
        <p:nvSpPr>
          <p:cNvPr id="55" name="Titre 1">
            <a:extLst>
              <a:ext uri="{FF2B5EF4-FFF2-40B4-BE49-F238E27FC236}">
                <a16:creationId xmlns:a16="http://schemas.microsoft.com/office/drawing/2014/main" id="{091FD65C-0EDF-480F-8780-FA81E87F5E05}"/>
              </a:ext>
            </a:extLst>
          </p:cNvPr>
          <p:cNvSpPr>
            <a:spLocks noGrp="1"/>
          </p:cNvSpPr>
          <p:nvPr>
            <p:ph type="title"/>
          </p:nvPr>
        </p:nvSpPr>
        <p:spPr>
          <a:xfrm>
            <a:off x="0" y="131752"/>
            <a:ext cx="9850023" cy="717565"/>
          </a:xfrm>
        </p:spPr>
        <p:txBody>
          <a:bodyPr/>
          <a:lstStyle/>
          <a:p>
            <a:r>
              <a:rPr lang="fr-CA" dirty="0"/>
              <a:t>Principaux changements</a:t>
            </a:r>
          </a:p>
        </p:txBody>
      </p:sp>
    </p:spTree>
    <p:extLst>
      <p:ext uri="{BB962C8B-B14F-4D97-AF65-F5344CB8AC3E}">
        <p14:creationId xmlns:p14="http://schemas.microsoft.com/office/powerpoint/2010/main" val="3297864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205C5FE-A083-4143-8806-FD2E0CAD1CD2}"/>
              </a:ext>
            </a:extLst>
          </p:cNvPr>
          <p:cNvSpPr/>
          <p:nvPr/>
        </p:nvSpPr>
        <p:spPr>
          <a:xfrm>
            <a:off x="7922117" y="1198008"/>
            <a:ext cx="3483429" cy="5064141"/>
          </a:xfrm>
          <a:prstGeom prst="rect">
            <a:avLst/>
          </a:prstGeom>
          <a:solidFill>
            <a:srgbClr val="212D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Rectangle 8">
            <a:extLst>
              <a:ext uri="{FF2B5EF4-FFF2-40B4-BE49-F238E27FC236}">
                <a16:creationId xmlns:a16="http://schemas.microsoft.com/office/drawing/2014/main" id="{154CE7A3-77D0-4C27-B1D0-F02715E262B0}"/>
              </a:ext>
            </a:extLst>
          </p:cNvPr>
          <p:cNvSpPr/>
          <p:nvPr/>
        </p:nvSpPr>
        <p:spPr>
          <a:xfrm>
            <a:off x="4038507" y="1199692"/>
            <a:ext cx="3483429" cy="5064141"/>
          </a:xfrm>
          <a:prstGeom prst="rect">
            <a:avLst/>
          </a:prstGeom>
          <a:solidFill>
            <a:srgbClr val="212D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Rectangle 2">
            <a:extLst>
              <a:ext uri="{FF2B5EF4-FFF2-40B4-BE49-F238E27FC236}">
                <a16:creationId xmlns:a16="http://schemas.microsoft.com/office/drawing/2014/main" id="{33EB258E-483A-4EF2-B4A6-DA20FF884905}"/>
              </a:ext>
            </a:extLst>
          </p:cNvPr>
          <p:cNvSpPr/>
          <p:nvPr/>
        </p:nvSpPr>
        <p:spPr>
          <a:xfrm>
            <a:off x="274320" y="1183632"/>
            <a:ext cx="3483429" cy="5064141"/>
          </a:xfrm>
          <a:prstGeom prst="rect">
            <a:avLst/>
          </a:prstGeom>
          <a:solidFill>
            <a:srgbClr val="212D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Titre 1">
            <a:extLst>
              <a:ext uri="{FF2B5EF4-FFF2-40B4-BE49-F238E27FC236}">
                <a16:creationId xmlns:a16="http://schemas.microsoft.com/office/drawing/2014/main" id="{16B89C09-E34B-4CB5-BE6B-A88D27DCB827}"/>
              </a:ext>
            </a:extLst>
          </p:cNvPr>
          <p:cNvSpPr>
            <a:spLocks noGrp="1"/>
          </p:cNvSpPr>
          <p:nvPr>
            <p:ph type="title"/>
          </p:nvPr>
        </p:nvSpPr>
        <p:spPr>
          <a:xfrm>
            <a:off x="274320" y="432966"/>
            <a:ext cx="9850023" cy="717565"/>
          </a:xfrm>
        </p:spPr>
        <p:txBody>
          <a:bodyPr/>
          <a:lstStyle/>
          <a:p>
            <a:r>
              <a:rPr lang="fr-CA"/>
              <a:t>Rôles et responsabilités</a:t>
            </a:r>
          </a:p>
        </p:txBody>
      </p:sp>
      <p:sp>
        <p:nvSpPr>
          <p:cNvPr id="4" name="Espace réservé du contenu 3">
            <a:extLst>
              <a:ext uri="{FF2B5EF4-FFF2-40B4-BE49-F238E27FC236}">
                <a16:creationId xmlns:a16="http://schemas.microsoft.com/office/drawing/2014/main" id="{7E83C06C-BE30-49BD-AFF5-F67006BBE545}"/>
              </a:ext>
            </a:extLst>
          </p:cNvPr>
          <p:cNvSpPr>
            <a:spLocks noGrp="1"/>
          </p:cNvSpPr>
          <p:nvPr>
            <p:ph idx="1"/>
          </p:nvPr>
        </p:nvSpPr>
        <p:spPr>
          <a:xfrm>
            <a:off x="8002409" y="1362063"/>
            <a:ext cx="3306986" cy="4852610"/>
          </a:xfrm>
          <a:prstGeom prst="rect">
            <a:avLst/>
          </a:prstGeom>
          <a:noFill/>
          <a:ln w="9525">
            <a:noFill/>
          </a:ln>
        </p:spPr>
        <p:txBody>
          <a:bodyPr wrap="square" lIns="91440" tIns="45720" rIns="91440" bIns="45720" anchor="ctr">
            <a:spAutoFit/>
          </a:bodyPr>
          <a:lstStyle/>
          <a:p>
            <a:pPr marL="0" indent="0">
              <a:spcAft>
                <a:spcPts val="600"/>
              </a:spcAft>
              <a:buNone/>
            </a:pPr>
            <a:r>
              <a:rPr lang="fr-CA" sz="1400" b="1" dirty="0">
                <a:solidFill>
                  <a:schemeClr val="bg1"/>
                </a:solidFill>
                <a:latin typeface="Segoe UI"/>
                <a:cs typeface="Segoe UI"/>
              </a:rPr>
              <a:t>Utilisateurs</a:t>
            </a:r>
          </a:p>
          <a:p>
            <a:pPr>
              <a:spcAft>
                <a:spcPts val="600"/>
              </a:spcAft>
            </a:pPr>
            <a:r>
              <a:rPr lang="fr-CA" sz="1200" dirty="0">
                <a:solidFill>
                  <a:schemeClr val="bg1"/>
                </a:solidFill>
                <a:latin typeface="Segoe UI"/>
                <a:cs typeface="Segoe UI"/>
              </a:rPr>
              <a:t>Prendre connaissance de la boîte à outils sur la page extranet dédiée au projet</a:t>
            </a:r>
          </a:p>
          <a:p>
            <a:pPr>
              <a:spcAft>
                <a:spcPts val="600"/>
              </a:spcAft>
            </a:pPr>
            <a:r>
              <a:rPr lang="fr-CA" sz="1200" dirty="0">
                <a:solidFill>
                  <a:schemeClr val="bg1"/>
                </a:solidFill>
                <a:latin typeface="Segoe UI"/>
                <a:cs typeface="Segoe UI"/>
              </a:rPr>
              <a:t>Suivre la formation ENA d’ici le 1er mai 2025 pour ensuite obtenir ses accès</a:t>
            </a:r>
            <a:br>
              <a:rPr lang="fr-CA" sz="1200" dirty="0"/>
            </a:br>
            <a:r>
              <a:rPr lang="fr-CA" sz="1200" dirty="0">
                <a:solidFill>
                  <a:schemeClr val="bg1"/>
                </a:solidFill>
                <a:latin typeface="Segoe UI"/>
                <a:cs typeface="Segoe UI"/>
              </a:rPr>
              <a:t>« SIL provincial - Utiliser </a:t>
            </a:r>
            <a:r>
              <a:rPr lang="fr-CA" sz="1200" dirty="0" err="1">
                <a:solidFill>
                  <a:schemeClr val="bg1"/>
                </a:solidFill>
                <a:latin typeface="Segoe UI"/>
                <a:cs typeface="Segoe UI"/>
              </a:rPr>
              <a:t>SoftWebPLus</a:t>
            </a:r>
            <a:r>
              <a:rPr lang="fr-CA" sz="1200" dirty="0">
                <a:solidFill>
                  <a:schemeClr val="bg1"/>
                </a:solidFill>
                <a:latin typeface="Segoe UI"/>
                <a:cs typeface="Segoe UI"/>
              </a:rPr>
              <a:t> » : parcours B (4 modules - 60 min.)</a:t>
            </a:r>
          </a:p>
          <a:p>
            <a:pPr>
              <a:spcAft>
                <a:spcPts val="600"/>
              </a:spcAft>
            </a:pPr>
            <a:r>
              <a:rPr lang="fr-CA" sz="1200" dirty="0">
                <a:solidFill>
                  <a:schemeClr val="bg1"/>
                </a:solidFill>
                <a:latin typeface="Segoe UI"/>
                <a:cs typeface="Segoe UI"/>
              </a:rPr>
              <a:t>Repérer et solliciter le super-utilisateur associé à son service  </a:t>
            </a:r>
          </a:p>
          <a:p>
            <a:pPr>
              <a:spcAft>
                <a:spcPts val="600"/>
              </a:spcAft>
            </a:pPr>
            <a:r>
              <a:rPr lang="fr-CA" sz="1200" dirty="0">
                <a:solidFill>
                  <a:schemeClr val="bg1"/>
                </a:solidFill>
                <a:latin typeface="Segoe UI"/>
                <a:cs typeface="Segoe UI"/>
              </a:rPr>
              <a:t>Identifier la méthode de consultation des résultats privilégiée pour son secteur</a:t>
            </a:r>
          </a:p>
          <a:p>
            <a:pPr>
              <a:spcAft>
                <a:spcPts val="600"/>
              </a:spcAft>
            </a:pPr>
            <a:r>
              <a:rPr lang="fr-CA" sz="1200" dirty="0">
                <a:solidFill>
                  <a:schemeClr val="bg1"/>
                </a:solidFill>
                <a:latin typeface="Segoe UI"/>
                <a:cs typeface="Segoe UI"/>
              </a:rPr>
              <a:t>Prendre connaissance du plan de support aux utilisateurs​</a:t>
            </a:r>
          </a:p>
          <a:p>
            <a:pPr>
              <a:spcAft>
                <a:spcPts val="600"/>
              </a:spcAft>
            </a:pPr>
            <a:r>
              <a:rPr lang="fr-CA" sz="1200" dirty="0">
                <a:solidFill>
                  <a:schemeClr val="bg1"/>
                </a:solidFill>
                <a:latin typeface="Segoe UI"/>
                <a:cs typeface="Segoe UI"/>
              </a:rPr>
              <a:t>Avec son gestionnaire, définir et adresser les besoins opérationnels à combler </a:t>
            </a:r>
            <a:br>
              <a:rPr lang="fr-CA" sz="1200" dirty="0"/>
            </a:br>
            <a:r>
              <a:rPr lang="fr-CA" sz="1200" dirty="0">
                <a:solidFill>
                  <a:schemeClr val="bg1"/>
                </a:solidFill>
                <a:latin typeface="Segoe UI"/>
                <a:cs typeface="Segoe UI"/>
              </a:rPr>
              <a:t>pour son secteur préalablement au déploiement du SIL-P</a:t>
            </a:r>
            <a:br>
              <a:rPr lang="fr-CA" sz="1200" dirty="0"/>
            </a:br>
            <a:r>
              <a:rPr lang="fr-CA" sz="1200" dirty="0">
                <a:solidFill>
                  <a:schemeClr val="bg1"/>
                </a:solidFill>
                <a:latin typeface="Segoe UI"/>
                <a:cs typeface="Segoe UI"/>
              </a:rPr>
              <a:t>(adaptation des processus, manque d’équipements, etc.)</a:t>
            </a:r>
          </a:p>
          <a:p>
            <a:pPr>
              <a:spcAft>
                <a:spcPts val="600"/>
              </a:spcAft>
            </a:pPr>
            <a:endParaRPr lang="fr-CA" sz="1200">
              <a:solidFill>
                <a:schemeClr val="bg1"/>
              </a:solidFill>
            </a:endParaRPr>
          </a:p>
        </p:txBody>
      </p:sp>
      <p:sp>
        <p:nvSpPr>
          <p:cNvPr id="5" name="Espace réservé du contenu 3">
            <a:extLst>
              <a:ext uri="{FF2B5EF4-FFF2-40B4-BE49-F238E27FC236}">
                <a16:creationId xmlns:a16="http://schemas.microsoft.com/office/drawing/2014/main" id="{14509657-AEB7-47E8-94DF-5C7F86E1351A}"/>
              </a:ext>
            </a:extLst>
          </p:cNvPr>
          <p:cNvSpPr txBox="1">
            <a:spLocks/>
          </p:cNvSpPr>
          <p:nvPr/>
        </p:nvSpPr>
        <p:spPr>
          <a:xfrm>
            <a:off x="4177844" y="1357907"/>
            <a:ext cx="3204754" cy="4559197"/>
          </a:xfrm>
          <a:prstGeom prst="rect">
            <a:avLst/>
          </a:prstGeom>
          <a:noFill/>
          <a:ln w="9525">
            <a:noFill/>
          </a:ln>
        </p:spPr>
        <p:txBody>
          <a:bodyPr vert="horz" wrap="square" lIns="91440" tIns="45720" rIns="91440" bIns="45720" rtlCol="0" anchor="ctr">
            <a:spAutoFit/>
          </a:bodyPr>
          <a:lstStyle>
            <a:lvl1pPr marL="228600" indent="-228600" algn="l" defTabSz="914400" rtl="0" eaLnBrk="1" latinLnBrk="0" hangingPunct="1">
              <a:lnSpc>
                <a:spcPct val="90000"/>
              </a:lnSpc>
              <a:spcBef>
                <a:spcPts val="1000"/>
              </a:spcBef>
              <a:buClr>
                <a:srgbClr val="ED1C2E"/>
              </a:buClr>
              <a:buFont typeface="Segoe UI" panose="020B0502040204020203" pitchFamily="34" charset="0"/>
              <a:buChar char="♥"/>
              <a:defRPr sz="2000" b="0" kern="1200">
                <a:solidFill>
                  <a:srgbClr val="212D65"/>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Clr>
                <a:srgbClr val="ED1C2E"/>
              </a:buClr>
              <a:buFont typeface="Segoe UI" panose="020B0502040204020203" pitchFamily="34" charset="0"/>
              <a:buChar char="♥"/>
              <a:defRPr sz="2000" kern="1200">
                <a:solidFill>
                  <a:srgbClr val="212D65"/>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Clr>
                <a:srgbClr val="ED1C2E"/>
              </a:buClr>
              <a:buFont typeface="Segoe UI" panose="020B0502040204020203" pitchFamily="34" charset="0"/>
              <a:buChar char="♥"/>
              <a:defRPr sz="2000" kern="1200">
                <a:solidFill>
                  <a:srgbClr val="212D65"/>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Clr>
                <a:srgbClr val="ED1C2E"/>
              </a:buClr>
              <a:buFont typeface="Segoe UI" panose="020B0502040204020203" pitchFamily="34" charset="0"/>
              <a:buChar char="♥"/>
              <a:defRPr sz="2000" kern="1200">
                <a:solidFill>
                  <a:srgbClr val="212D65"/>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Clr>
                <a:srgbClr val="ED1C2E"/>
              </a:buClr>
              <a:buFont typeface="Segoe UI" panose="020B0502040204020203" pitchFamily="34" charset="0"/>
              <a:buChar char="♥"/>
              <a:defRPr sz="2000" kern="1200">
                <a:solidFill>
                  <a:srgbClr val="212D65"/>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fr-CA" sz="1400" b="1" dirty="0">
                <a:solidFill>
                  <a:schemeClr val="bg1"/>
                </a:solidFill>
                <a:latin typeface="Segoe UI"/>
                <a:cs typeface="Segoe UI"/>
              </a:rPr>
              <a:t>Super-utilisateurs</a:t>
            </a:r>
          </a:p>
          <a:p>
            <a:pPr>
              <a:spcAft>
                <a:spcPts val="600"/>
              </a:spcAft>
            </a:pPr>
            <a:r>
              <a:rPr lang="fr-CA" sz="1200" dirty="0">
                <a:solidFill>
                  <a:schemeClr val="bg1"/>
                </a:solidFill>
                <a:latin typeface="Segoe UI"/>
                <a:cs typeface="Segoe UI"/>
              </a:rPr>
              <a:t>Faire la promotion des messages clés du déploiement du SIL-P  auprès de leurs collègues</a:t>
            </a:r>
          </a:p>
          <a:p>
            <a:pPr>
              <a:spcAft>
                <a:spcPts val="600"/>
              </a:spcAft>
            </a:pPr>
            <a:r>
              <a:rPr lang="fr-CA" sz="1200" dirty="0">
                <a:solidFill>
                  <a:schemeClr val="bg1"/>
                </a:solidFill>
                <a:latin typeface="Segoe UI"/>
                <a:cs typeface="Segoe UI"/>
              </a:rPr>
              <a:t>Participer aux formations et aux rencontres des super utilisateurs</a:t>
            </a:r>
          </a:p>
          <a:p>
            <a:pPr>
              <a:spcAft>
                <a:spcPts val="600"/>
              </a:spcAft>
            </a:pPr>
            <a:r>
              <a:rPr lang="fr-CA" sz="1200" dirty="0">
                <a:solidFill>
                  <a:schemeClr val="bg1"/>
                </a:solidFill>
                <a:latin typeface="Segoe UI"/>
                <a:cs typeface="Segoe UI"/>
              </a:rPr>
              <a:t>Développer une maîtrise technique du SIL-P</a:t>
            </a:r>
          </a:p>
          <a:p>
            <a:pPr>
              <a:spcAft>
                <a:spcPts val="600"/>
              </a:spcAft>
            </a:pPr>
            <a:r>
              <a:rPr lang="fr-CA" sz="1200" dirty="0">
                <a:solidFill>
                  <a:schemeClr val="bg1"/>
                </a:solidFill>
                <a:latin typeface="Segoe UI"/>
                <a:cs typeface="Segoe UI"/>
              </a:rPr>
              <a:t>Répondre aux questions des collègues.</a:t>
            </a:r>
          </a:p>
          <a:p>
            <a:pPr>
              <a:spcAft>
                <a:spcPts val="600"/>
              </a:spcAft>
            </a:pPr>
            <a:r>
              <a:rPr lang="fr-CA" sz="1200" dirty="0">
                <a:solidFill>
                  <a:schemeClr val="bg1"/>
                </a:solidFill>
                <a:latin typeface="Segoe UI"/>
                <a:cs typeface="Segoe UI"/>
              </a:rPr>
              <a:t>Soutenir l’encodage et l’utilisation du SIL-P.</a:t>
            </a:r>
          </a:p>
          <a:p>
            <a:pPr>
              <a:spcAft>
                <a:spcPts val="600"/>
              </a:spcAft>
            </a:pPr>
            <a:r>
              <a:rPr lang="fr-CA" sz="1200" dirty="0">
                <a:solidFill>
                  <a:schemeClr val="bg1"/>
                </a:solidFill>
                <a:latin typeface="Segoe UI"/>
                <a:cs typeface="Segoe UI"/>
              </a:rPr>
              <a:t>Identifier et escalader les problématiques complexes à la SWAT Team.</a:t>
            </a:r>
          </a:p>
          <a:p>
            <a:pPr>
              <a:spcAft>
                <a:spcPts val="600"/>
              </a:spcAft>
            </a:pPr>
            <a:r>
              <a:rPr lang="fr-CA" sz="1200" dirty="0">
                <a:solidFill>
                  <a:schemeClr val="bg1"/>
                </a:solidFill>
                <a:latin typeface="Segoe UI"/>
                <a:cs typeface="Segoe UI"/>
              </a:rPr>
              <a:t>Jouer un rôle de relais entre les équipes</a:t>
            </a:r>
            <a:endParaRPr lang="fr-CA" dirty="0">
              <a:solidFill>
                <a:schemeClr val="bg1"/>
              </a:solidFill>
            </a:endParaRPr>
          </a:p>
          <a:p>
            <a:pPr>
              <a:spcAft>
                <a:spcPts val="600"/>
              </a:spcAft>
            </a:pPr>
            <a:r>
              <a:rPr lang="fr-CA" sz="1200" dirty="0">
                <a:solidFill>
                  <a:schemeClr val="bg1"/>
                </a:solidFill>
                <a:latin typeface="Segoe UI"/>
                <a:cs typeface="Segoe UI"/>
              </a:rPr>
              <a:t>Recueillir les préoccupations de leurs collègues et les escalader à leurs gestionnaires</a:t>
            </a:r>
            <a:endParaRPr lang="fr-CA" sz="1200" dirty="0">
              <a:solidFill>
                <a:schemeClr val="bg1"/>
              </a:solidFill>
            </a:endParaRPr>
          </a:p>
        </p:txBody>
      </p:sp>
      <p:sp>
        <p:nvSpPr>
          <p:cNvPr id="6" name="Espace réservé du contenu 3">
            <a:extLst>
              <a:ext uri="{FF2B5EF4-FFF2-40B4-BE49-F238E27FC236}">
                <a16:creationId xmlns:a16="http://schemas.microsoft.com/office/drawing/2014/main" id="{2231BC3F-26D3-40AB-A060-C87F9130D368}"/>
              </a:ext>
            </a:extLst>
          </p:cNvPr>
          <p:cNvSpPr txBox="1">
            <a:spLocks/>
          </p:cNvSpPr>
          <p:nvPr/>
        </p:nvSpPr>
        <p:spPr>
          <a:xfrm>
            <a:off x="426717" y="1359219"/>
            <a:ext cx="3180898" cy="4855312"/>
          </a:xfrm>
          <a:prstGeom prst="rect">
            <a:avLst/>
          </a:prstGeom>
          <a:noFill/>
          <a:ln w="9525">
            <a:noFill/>
          </a:ln>
        </p:spPr>
        <p:txBody>
          <a:bodyPr vert="horz" wrap="square" lIns="91440" tIns="45720" rIns="91440" bIns="45720" rtlCol="0" anchor="ctr">
            <a:spAutoFit/>
          </a:bodyPr>
          <a:lstStyle>
            <a:lvl1pPr marL="228600" indent="-228600" algn="l" defTabSz="914400" rtl="0" eaLnBrk="1" latinLnBrk="0" hangingPunct="1">
              <a:lnSpc>
                <a:spcPct val="90000"/>
              </a:lnSpc>
              <a:spcBef>
                <a:spcPts val="1000"/>
              </a:spcBef>
              <a:buClr>
                <a:srgbClr val="ED1C2E"/>
              </a:buClr>
              <a:buFont typeface="Segoe UI" panose="020B0502040204020203" pitchFamily="34" charset="0"/>
              <a:buChar char="♥"/>
              <a:defRPr sz="2000" b="0" kern="1200">
                <a:solidFill>
                  <a:srgbClr val="212D65"/>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Clr>
                <a:srgbClr val="ED1C2E"/>
              </a:buClr>
              <a:buFont typeface="Segoe UI" panose="020B0502040204020203" pitchFamily="34" charset="0"/>
              <a:buChar char="♥"/>
              <a:defRPr sz="2000" kern="1200">
                <a:solidFill>
                  <a:srgbClr val="212D65"/>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Clr>
                <a:srgbClr val="ED1C2E"/>
              </a:buClr>
              <a:buFont typeface="Segoe UI" panose="020B0502040204020203" pitchFamily="34" charset="0"/>
              <a:buChar char="♥"/>
              <a:defRPr sz="2000" kern="1200">
                <a:solidFill>
                  <a:srgbClr val="212D65"/>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Clr>
                <a:srgbClr val="ED1C2E"/>
              </a:buClr>
              <a:buFont typeface="Segoe UI" panose="020B0502040204020203" pitchFamily="34" charset="0"/>
              <a:buChar char="♥"/>
              <a:defRPr sz="2000" kern="1200">
                <a:solidFill>
                  <a:srgbClr val="212D65"/>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Clr>
                <a:srgbClr val="ED1C2E"/>
              </a:buClr>
              <a:buFont typeface="Segoe UI" panose="020B0502040204020203" pitchFamily="34" charset="0"/>
              <a:buChar char="♥"/>
              <a:defRPr sz="2000" kern="1200">
                <a:solidFill>
                  <a:srgbClr val="212D65"/>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fr-CA" sz="1400" b="1" dirty="0">
                <a:solidFill>
                  <a:schemeClr val="bg1"/>
                </a:solidFill>
                <a:latin typeface="Segoe UI"/>
                <a:cs typeface="Segoe UI"/>
              </a:rPr>
              <a:t>SWAT TEAM</a:t>
            </a:r>
          </a:p>
          <a:p>
            <a:pPr>
              <a:spcAft>
                <a:spcPts val="600"/>
              </a:spcAft>
            </a:pPr>
            <a:r>
              <a:rPr lang="fr-CA" sz="1200" dirty="0">
                <a:solidFill>
                  <a:schemeClr val="bg1"/>
                </a:solidFill>
                <a:latin typeface="Segoe UI"/>
                <a:cs typeface="Segoe UI"/>
              </a:rPr>
              <a:t>Devenir des expert.es </a:t>
            </a:r>
            <a:r>
              <a:rPr lang="fr-CA" sz="1200" dirty="0" err="1">
                <a:solidFill>
                  <a:schemeClr val="bg1"/>
                </a:solidFill>
                <a:latin typeface="Segoe UI"/>
                <a:cs typeface="Segoe UI"/>
              </a:rPr>
              <a:t>utilisateur.trices</a:t>
            </a:r>
            <a:r>
              <a:rPr lang="fr-CA" sz="1200" dirty="0">
                <a:solidFill>
                  <a:schemeClr val="bg1"/>
                </a:solidFill>
                <a:latin typeface="Segoe UI"/>
                <a:cs typeface="Segoe UI"/>
              </a:rPr>
              <a:t> du SIL-P.</a:t>
            </a:r>
          </a:p>
          <a:p>
            <a:pPr>
              <a:spcAft>
                <a:spcPts val="600"/>
              </a:spcAft>
            </a:pPr>
            <a:r>
              <a:rPr lang="fr-CA" sz="1200" dirty="0">
                <a:solidFill>
                  <a:schemeClr val="bg1"/>
                </a:solidFill>
                <a:latin typeface="Segoe UI"/>
                <a:cs typeface="Segoe UI"/>
              </a:rPr>
              <a:t>Gérer et escalader les anomalies majeures.</a:t>
            </a:r>
          </a:p>
          <a:p>
            <a:pPr>
              <a:spcAft>
                <a:spcPts val="600"/>
              </a:spcAft>
            </a:pPr>
            <a:r>
              <a:rPr lang="fr-CA" sz="1200" dirty="0">
                <a:solidFill>
                  <a:schemeClr val="bg1"/>
                </a:solidFill>
                <a:latin typeface="Segoe UI"/>
                <a:cs typeface="Segoe UI"/>
              </a:rPr>
              <a:t>Maintenir une communication active avec </a:t>
            </a:r>
            <a:r>
              <a:rPr lang="fr-CA" sz="1200" dirty="0" err="1">
                <a:solidFill>
                  <a:schemeClr val="bg1"/>
                </a:solidFill>
                <a:latin typeface="Segoe UI"/>
                <a:cs typeface="Segoe UI"/>
              </a:rPr>
              <a:t>OptiLab</a:t>
            </a:r>
            <a:r>
              <a:rPr lang="fr-CA" sz="1200" dirty="0">
                <a:solidFill>
                  <a:schemeClr val="bg1"/>
                </a:solidFill>
                <a:latin typeface="Segoe UI"/>
                <a:cs typeface="Segoe UI"/>
              </a:rPr>
              <a:t>.</a:t>
            </a:r>
          </a:p>
          <a:p>
            <a:pPr>
              <a:spcAft>
                <a:spcPts val="600"/>
              </a:spcAft>
            </a:pPr>
            <a:r>
              <a:rPr lang="fr-CA" sz="1200" dirty="0">
                <a:solidFill>
                  <a:schemeClr val="bg1"/>
                </a:solidFill>
                <a:latin typeface="Segoe UI"/>
                <a:cs typeface="Segoe UI"/>
              </a:rPr>
              <a:t>Superviser la gestion des ajustements post-déploiement.</a:t>
            </a:r>
          </a:p>
          <a:p>
            <a:pPr>
              <a:spcAft>
                <a:spcPts val="600"/>
              </a:spcAft>
            </a:pPr>
            <a:r>
              <a:rPr lang="fr-CA" sz="1200" dirty="0">
                <a:solidFill>
                  <a:schemeClr val="bg1"/>
                </a:solidFill>
                <a:latin typeface="Segoe UI"/>
                <a:cs typeface="Segoe UI"/>
              </a:rPr>
              <a:t>Résoudre les problèmes en collaboration avec les parties prenantes pertinentes</a:t>
            </a:r>
            <a:endParaRPr lang="fr-CA" dirty="0">
              <a:solidFill>
                <a:schemeClr val="bg1"/>
              </a:solidFill>
            </a:endParaRPr>
          </a:p>
          <a:p>
            <a:pPr>
              <a:spcAft>
                <a:spcPts val="600"/>
              </a:spcAft>
            </a:pPr>
            <a:r>
              <a:rPr lang="fr-CA" sz="1200" dirty="0">
                <a:solidFill>
                  <a:schemeClr val="bg1"/>
                </a:solidFill>
                <a:latin typeface="Segoe UI"/>
                <a:cs typeface="Segoe UI"/>
              </a:rPr>
              <a:t>Répondre aux questions des super-utilisateurs</a:t>
            </a:r>
            <a:endParaRPr lang="fr-CA" dirty="0">
              <a:solidFill>
                <a:schemeClr val="bg1"/>
              </a:solidFill>
              <a:latin typeface="Segoe UI"/>
              <a:cs typeface="Segoe UI"/>
            </a:endParaRPr>
          </a:p>
          <a:p>
            <a:pPr>
              <a:spcAft>
                <a:spcPts val="600"/>
              </a:spcAft>
            </a:pPr>
            <a:r>
              <a:rPr lang="fr-CA" sz="1200" dirty="0">
                <a:solidFill>
                  <a:schemeClr val="bg1"/>
                </a:solidFill>
                <a:latin typeface="Segoe UI"/>
                <a:cs typeface="Segoe UI"/>
              </a:rPr>
              <a:t>Participer aux formations du SWAT Team offertes par OPTILAB-CHUM</a:t>
            </a:r>
          </a:p>
          <a:p>
            <a:pPr>
              <a:spcAft>
                <a:spcPts val="600"/>
              </a:spcAft>
            </a:pPr>
            <a:r>
              <a:rPr lang="fr-CA" sz="1200" dirty="0">
                <a:solidFill>
                  <a:schemeClr val="bg1"/>
                </a:solidFill>
                <a:latin typeface="Segoe UI"/>
                <a:cs typeface="Segoe UI"/>
              </a:rPr>
              <a:t>Mettre en place les différentes stratégies pour assurer le déploiement réussi du SIL-P</a:t>
            </a:r>
          </a:p>
        </p:txBody>
      </p:sp>
    </p:spTree>
    <p:extLst>
      <p:ext uri="{BB962C8B-B14F-4D97-AF65-F5344CB8AC3E}">
        <p14:creationId xmlns:p14="http://schemas.microsoft.com/office/powerpoint/2010/main" val="49865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43FD13-A091-47B0-99DE-B2FC4F6E0138}"/>
              </a:ext>
            </a:extLst>
          </p:cNvPr>
          <p:cNvSpPr>
            <a:spLocks noGrp="1"/>
          </p:cNvSpPr>
          <p:nvPr>
            <p:ph type="title"/>
          </p:nvPr>
        </p:nvSpPr>
        <p:spPr/>
        <p:txBody>
          <a:bodyPr/>
          <a:lstStyle/>
          <a:p>
            <a:r>
              <a:rPr lang="fr-CA"/>
              <a:t>FORMATION</a:t>
            </a:r>
          </a:p>
        </p:txBody>
      </p:sp>
      <p:sp>
        <p:nvSpPr>
          <p:cNvPr id="3" name="Espace réservé du contenu 2">
            <a:extLst>
              <a:ext uri="{FF2B5EF4-FFF2-40B4-BE49-F238E27FC236}">
                <a16:creationId xmlns:a16="http://schemas.microsoft.com/office/drawing/2014/main" id="{1CB1B7C4-9B7B-426E-889F-49F36FFA0EC0}"/>
              </a:ext>
            </a:extLst>
          </p:cNvPr>
          <p:cNvSpPr>
            <a:spLocks noGrp="1"/>
          </p:cNvSpPr>
          <p:nvPr>
            <p:ph idx="1"/>
          </p:nvPr>
        </p:nvSpPr>
        <p:spPr>
          <a:xfrm>
            <a:off x="232232" y="1515291"/>
            <a:ext cx="11468099" cy="4580709"/>
          </a:xfrm>
        </p:spPr>
        <p:txBody>
          <a:bodyPr vert="horz" lIns="91440" tIns="45720" rIns="91440" bIns="45720" rtlCol="0" anchor="t">
            <a:normAutofit/>
          </a:bodyPr>
          <a:lstStyle/>
          <a:p>
            <a:r>
              <a:rPr lang="fr-CA" sz="2400" b="1" dirty="0">
                <a:solidFill>
                  <a:srgbClr val="ED1C2E"/>
                </a:solidFill>
                <a:latin typeface="Segoe UI"/>
                <a:cs typeface="Segoe UI"/>
              </a:rPr>
              <a:t> Période de formation : 3 mars au 1er mai 2025</a:t>
            </a:r>
          </a:p>
          <a:p>
            <a:endParaRPr lang="fr-CA" sz="2400" b="1" dirty="0">
              <a:solidFill>
                <a:srgbClr val="ED1C2E"/>
              </a:solidFill>
              <a:latin typeface="Segoe UI"/>
              <a:cs typeface="Segoe UI"/>
            </a:endParaRPr>
          </a:p>
          <a:p>
            <a:pPr lvl="1"/>
            <a:r>
              <a:rPr lang="fr-CA" sz="2400" b="1" dirty="0">
                <a:latin typeface="Segoe UI"/>
                <a:cs typeface="Segoe UI"/>
              </a:rPr>
              <a:t> Formation ENA </a:t>
            </a:r>
            <a:r>
              <a:rPr lang="fr-CA" sz="2400" dirty="0">
                <a:latin typeface="Segoe UI"/>
                <a:cs typeface="Segoe UI"/>
              </a:rPr>
              <a:t>: obligatoire pour la création du compte de l’utilisateur. </a:t>
            </a:r>
          </a:p>
          <a:p>
            <a:pPr lvl="1"/>
            <a:r>
              <a:rPr lang="fr-CA" sz="2400" dirty="0">
                <a:latin typeface="Segoe UI"/>
                <a:cs typeface="Segoe UI"/>
              </a:rPr>
              <a:t> Délais sont à prévoir entre la réalisation de la formation et la réception du code utilisateur nécessaire à l’utilisation de </a:t>
            </a:r>
            <a:r>
              <a:rPr lang="fr-CA" sz="2400" dirty="0" err="1">
                <a:latin typeface="Segoe UI"/>
                <a:cs typeface="Segoe UI"/>
              </a:rPr>
              <a:t>SoftWebPlus</a:t>
            </a:r>
            <a:r>
              <a:rPr lang="fr-CA" sz="2400" dirty="0">
                <a:latin typeface="Segoe UI"/>
                <a:cs typeface="Segoe UI"/>
              </a:rPr>
              <a:t>.</a:t>
            </a:r>
          </a:p>
          <a:p>
            <a:pPr lvl="1"/>
            <a:endParaRPr lang="fr-CA" sz="2400" dirty="0"/>
          </a:p>
          <a:p>
            <a:pPr lvl="1"/>
            <a:r>
              <a:rPr lang="fr-CA" sz="2400" dirty="0">
                <a:latin typeface="Segoe UI"/>
                <a:cs typeface="Segoe UI"/>
              </a:rPr>
              <a:t> Utilisation de </a:t>
            </a:r>
            <a:r>
              <a:rPr lang="fr-CA" sz="2400" b="1" dirty="0">
                <a:latin typeface="Segoe UI"/>
                <a:cs typeface="Segoe UI"/>
              </a:rPr>
              <a:t>l’environnement </a:t>
            </a:r>
            <a:r>
              <a:rPr lang="fr-CA" sz="2400" b="1" dirty="0" err="1">
                <a:latin typeface="Segoe UI"/>
                <a:cs typeface="Segoe UI"/>
              </a:rPr>
              <a:t>pré-production</a:t>
            </a:r>
            <a:r>
              <a:rPr lang="fr-CA" sz="2400" b="1" dirty="0">
                <a:latin typeface="Segoe UI"/>
                <a:cs typeface="Segoe UI"/>
              </a:rPr>
              <a:t> </a:t>
            </a:r>
            <a:r>
              <a:rPr lang="fr-CA" sz="2400" dirty="0">
                <a:latin typeface="Segoe UI"/>
                <a:cs typeface="Segoe UI"/>
              </a:rPr>
              <a:t>pour consolider les      compétences.​</a:t>
            </a:r>
          </a:p>
          <a:p>
            <a:pPr lvl="1"/>
            <a:r>
              <a:rPr lang="fr-CA" sz="2400" dirty="0">
                <a:latin typeface="Segoe UI"/>
                <a:cs typeface="Segoe UI"/>
              </a:rPr>
              <a:t> Disponible sur certains postes de travail et ordinateurs portables.</a:t>
            </a:r>
          </a:p>
          <a:p>
            <a:pPr lvl="1"/>
            <a:endParaRPr lang="fr-CA"/>
          </a:p>
          <a:p>
            <a:pPr lvl="1"/>
            <a:endParaRPr lang="fr-CA"/>
          </a:p>
          <a:p>
            <a:endParaRPr lang="fr-CA"/>
          </a:p>
        </p:txBody>
      </p:sp>
    </p:spTree>
    <p:extLst>
      <p:ext uri="{BB962C8B-B14F-4D97-AF65-F5344CB8AC3E}">
        <p14:creationId xmlns:p14="http://schemas.microsoft.com/office/powerpoint/2010/main" val="11633364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IC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apositive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apositive de titr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iapositive de fi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CD736262F7334793F9682188F1CD45" ma:contentTypeVersion="8" ma:contentTypeDescription="Create a new document." ma:contentTypeScope="" ma:versionID="a9a76600cb46e3d2bec0316feb52f0e6">
  <xsd:schema xmlns:xsd="http://www.w3.org/2001/XMLSchema" xmlns:xs="http://www.w3.org/2001/XMLSchema" xmlns:p="http://schemas.microsoft.com/office/2006/metadata/properties" xmlns:ns2="5b7e9b7b-7909-43ef-a4e9-791b56a37405" targetNamespace="http://schemas.microsoft.com/office/2006/metadata/properties" ma:root="true" ma:fieldsID="18da6888bd71f5be0b00fd22462ed791" ns2:_="">
    <xsd:import namespace="5b7e9b7b-7909-43ef-a4e9-791b56a3740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7e9b7b-7909-43ef-a4e9-791b56a374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45352D0-26AD-4AE3-92FC-0A5ADC8155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7e9b7b-7909-43ef-a4e9-791b56a374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AD69490-32E2-4EDA-A32A-0D4BAB98BFF6}">
  <ds:schemaRefs>
    <ds:schemaRef ds:uri="http://schemas.microsoft.com/sharepoint/v3/contenttype/forms"/>
  </ds:schemaRefs>
</ds:datastoreItem>
</file>

<file path=customXml/itemProps3.xml><?xml version="1.0" encoding="utf-8"?>
<ds:datastoreItem xmlns:ds="http://schemas.openxmlformats.org/officeDocument/2006/customXml" ds:itemID="{1C01619E-CAF1-423C-9FAC-0D00467D6FFB}">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5b7e9b7b-7909-43ef-a4e9-791b56a3740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TotalTime>
  <Words>1315</Words>
  <Application>Microsoft Office PowerPoint</Application>
  <PresentationFormat>Grand écran</PresentationFormat>
  <Paragraphs>183</Paragraphs>
  <Slides>13</Slides>
  <Notes>1</Notes>
  <HiddenSlides>0</HiddenSlides>
  <MMClips>0</MMClips>
  <ScaleCrop>false</ScaleCrop>
  <HeadingPairs>
    <vt:vector size="6" baseType="variant">
      <vt:variant>
        <vt:lpstr>Polices utilisées</vt:lpstr>
      </vt:variant>
      <vt:variant>
        <vt:i4>8</vt:i4>
      </vt:variant>
      <vt:variant>
        <vt:lpstr>Thème</vt:lpstr>
      </vt:variant>
      <vt:variant>
        <vt:i4>5</vt:i4>
      </vt:variant>
      <vt:variant>
        <vt:lpstr>Titres des diapositives</vt:lpstr>
      </vt:variant>
      <vt:variant>
        <vt:i4>13</vt:i4>
      </vt:variant>
    </vt:vector>
  </HeadingPairs>
  <TitlesOfParts>
    <vt:vector size="26" baseType="lpstr">
      <vt:lpstr>Arial</vt:lpstr>
      <vt:lpstr>Calibri</vt:lpstr>
      <vt:lpstr>Calibri Light</vt:lpstr>
      <vt:lpstr>Segoe UI</vt:lpstr>
      <vt:lpstr>Segoe UI Light</vt:lpstr>
      <vt:lpstr>Segoe UI Semibold</vt:lpstr>
      <vt:lpstr>Segoe UI Semilight</vt:lpstr>
      <vt:lpstr>Wingdings 3</vt:lpstr>
      <vt:lpstr>ICM</vt:lpstr>
      <vt:lpstr>Diapositive personnalisée</vt:lpstr>
      <vt:lpstr>Diapositive de titre</vt:lpstr>
      <vt:lpstr>Diapositive de fin</vt:lpstr>
      <vt:lpstr>Conception personnalisée</vt:lpstr>
      <vt:lpstr>SIL-P  (Système d’information de laboratoire provincial)</vt:lpstr>
      <vt:lpstr>Ordre du jour</vt:lpstr>
      <vt:lpstr>Projets et objectifs </vt:lpstr>
      <vt:lpstr>Projets et objectifs </vt:lpstr>
      <vt:lpstr>Plan de déploiement du SIL-P</vt:lpstr>
      <vt:lpstr>Principaux changements opérationnels SILP</vt:lpstr>
      <vt:lpstr>Principaux changements</vt:lpstr>
      <vt:lpstr>Rôles et responsabilités</vt:lpstr>
      <vt:lpstr>FORMATION</vt:lpstr>
      <vt:lpstr>FORMATION</vt:lpstr>
      <vt:lpstr>Connexion et principes d’utilisation de SoftWebPlus </vt:lpstr>
      <vt:lpstr>Ressources et outils</vt:lpstr>
      <vt:lpstr>Présentation PowerPoint</vt:lpstr>
    </vt:vector>
  </TitlesOfParts>
  <Manager/>
  <Company>SICMSCCM</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Mécanismes de communication managériaux</dc:title>
  <dc:subject/>
  <dc:creator>Hélène Barral</dc:creator>
  <cp:keywords/>
  <dc:description/>
  <cp:lastModifiedBy>Gaël Fiset Santos-Foisy</cp:lastModifiedBy>
  <cp:revision>35</cp:revision>
  <cp:lastPrinted>2023-10-10T17:16:17Z</cp:lastPrinted>
  <dcterms:created xsi:type="dcterms:W3CDTF">2023-07-17T14:10:07Z</dcterms:created>
  <dcterms:modified xsi:type="dcterms:W3CDTF">2025-01-31T15:34:09Z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a7d8d5d-78e2-4a62-9fcd-016eb5e4c57c_Enabled">
    <vt:lpwstr>true</vt:lpwstr>
  </property>
  <property fmtid="{D5CDD505-2E9C-101B-9397-08002B2CF9AE}" pid="3" name="MSIP_Label_6a7d8d5d-78e2-4a62-9fcd-016eb5e4c57c_SetDate">
    <vt:lpwstr>2023-11-20T16:34:46Z</vt:lpwstr>
  </property>
  <property fmtid="{D5CDD505-2E9C-101B-9397-08002B2CF9AE}" pid="4" name="MSIP_Label_6a7d8d5d-78e2-4a62-9fcd-016eb5e4c57c_Method">
    <vt:lpwstr>Standard</vt:lpwstr>
  </property>
  <property fmtid="{D5CDD505-2E9C-101B-9397-08002B2CF9AE}" pid="5" name="MSIP_Label_6a7d8d5d-78e2-4a62-9fcd-016eb5e4c57c_Name">
    <vt:lpwstr>Général</vt:lpwstr>
  </property>
  <property fmtid="{D5CDD505-2E9C-101B-9397-08002B2CF9AE}" pid="6" name="MSIP_Label_6a7d8d5d-78e2-4a62-9fcd-016eb5e4c57c_SiteId">
    <vt:lpwstr>06e1fe28-5f8b-4075-bf6c-ae24be1a7992</vt:lpwstr>
  </property>
  <property fmtid="{D5CDD505-2E9C-101B-9397-08002B2CF9AE}" pid="7" name="MSIP_Label_6a7d8d5d-78e2-4a62-9fcd-016eb5e4c57c_ActionId">
    <vt:lpwstr>bdc337d6-1e83-4efc-bd69-676bdb86d18f</vt:lpwstr>
  </property>
  <property fmtid="{D5CDD505-2E9C-101B-9397-08002B2CF9AE}" pid="8" name="MSIP_Label_6a7d8d5d-78e2-4a62-9fcd-016eb5e4c57c_ContentBits">
    <vt:lpwstr>0</vt:lpwstr>
  </property>
  <property fmtid="{D5CDD505-2E9C-101B-9397-08002B2CF9AE}" pid="9" name="ContentTypeId">
    <vt:lpwstr>0x010100C0CD736262F7334793F9682188F1CD45</vt:lpwstr>
  </property>
</Properties>
</file>